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9144000"/>
  <p:notesSz cx="7035800" cy="91948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49588" cy="460375"/>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200" u="none" cap="none" strike="noStrike">
                <a:latin typeface="Times New Roman"/>
                <a:ea typeface="Times New Roman"/>
                <a:cs typeface="Times New Roman"/>
                <a:sym typeface="Times New Roman"/>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4" name="Google Shape;4;n"/>
          <p:cNvSpPr txBox="1"/>
          <p:nvPr>
            <p:ph idx="10" type="dt"/>
          </p:nvPr>
        </p:nvSpPr>
        <p:spPr>
          <a:xfrm>
            <a:off x="3986213" y="0"/>
            <a:ext cx="3049587" cy="460375"/>
          </a:xfrm>
          <a:prstGeom prst="rect">
            <a:avLst/>
          </a:prstGeom>
          <a:noFill/>
          <a:ln>
            <a:noFill/>
          </a:ln>
        </p:spPr>
        <p:txBody>
          <a:bodyPr anchorCtr="0" anchor="t" bIns="91425" lIns="91425" spcFirstLastPara="1" rIns="91425" wrap="square" tIns="91425"/>
          <a:lstStyle>
            <a:lvl1pPr indent="-88900" lvl="0" marL="0" marR="0" rtl="0" algn="r">
              <a:spcBef>
                <a:spcPts val="0"/>
              </a:spcBef>
              <a:spcAft>
                <a:spcPts val="0"/>
              </a:spcAft>
              <a:buSzPts val="1400"/>
              <a:buChar char="●"/>
              <a:defRPr b="0" i="0" sz="1200" u="none" cap="none" strike="noStrike">
                <a:latin typeface="Times New Roman"/>
                <a:ea typeface="Times New Roman"/>
                <a:cs typeface="Times New Roman"/>
                <a:sym typeface="Times New Roman"/>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5" name="Google Shape;5;n"/>
          <p:cNvSpPr/>
          <p:nvPr>
            <p:ph idx="3"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
            <a:headEnd len="sm" w="sm" type="none"/>
            <a:tailEnd len="sm" w="sm" type="none"/>
          </a:ln>
        </p:spPr>
      </p:sp>
      <p:sp>
        <p:nvSpPr>
          <p:cNvPr id="6" name="Google Shape;6;n"/>
          <p:cNvSpPr txBox="1"/>
          <p:nvPr>
            <p:ph idx="1" type="body"/>
          </p:nvPr>
        </p:nvSpPr>
        <p:spPr>
          <a:xfrm>
            <a:off x="938213" y="4367213"/>
            <a:ext cx="5159375" cy="4138612"/>
          </a:xfrm>
          <a:prstGeom prst="rect">
            <a:avLst/>
          </a:prstGeom>
          <a:noFill/>
          <a:ln>
            <a:noFill/>
          </a:ln>
        </p:spPr>
        <p:txBody>
          <a:bodyPr anchorCtr="0" anchor="ctr" bIns="91425" lIns="91425" spcFirstLastPara="1" rIns="91425" wrap="square" tIns="91425"/>
          <a:lstStyle>
            <a:lvl1pPr indent="-317500" lvl="0" marL="457200">
              <a:spcBef>
                <a:spcPts val="0"/>
              </a:spcBef>
              <a:spcAft>
                <a:spcPts val="0"/>
              </a:spcAft>
              <a:buSzPts val="14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7" name="Google Shape;7;n"/>
          <p:cNvSpPr txBox="1"/>
          <p:nvPr>
            <p:ph idx="11" type="ftr"/>
          </p:nvPr>
        </p:nvSpPr>
        <p:spPr>
          <a:xfrm>
            <a:off x="0" y="8734425"/>
            <a:ext cx="3049588" cy="460375"/>
          </a:xfrm>
          <a:prstGeom prst="rect">
            <a:avLst/>
          </a:prstGeom>
          <a:noFill/>
          <a:ln>
            <a:noFill/>
          </a:ln>
        </p:spPr>
        <p:txBody>
          <a:bodyPr anchorCtr="0" anchor="b" bIns="91425" lIns="91425" spcFirstLastPara="1" rIns="91425" wrap="square" tIns="91425"/>
          <a:lstStyle>
            <a:lvl1pPr indent="-88900" lvl="0" marL="0" marR="0" rtl="0" algn="l">
              <a:spcBef>
                <a:spcPts val="0"/>
              </a:spcBef>
              <a:spcAft>
                <a:spcPts val="0"/>
              </a:spcAft>
              <a:buSzPts val="1400"/>
              <a:buChar char="●"/>
              <a:defRPr b="0" i="0" sz="1200" u="none" cap="none" strike="noStrike">
                <a:latin typeface="Times New Roman"/>
                <a:ea typeface="Times New Roman"/>
                <a:cs typeface="Times New Roman"/>
                <a:sym typeface="Times New Roman"/>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p:txBody>
      </p:sp>
      <p:sp>
        <p:nvSpPr>
          <p:cNvPr id="8" name="Google Shape;8;n"/>
          <p:cNvSpPr txBox="1"/>
          <p:nvPr>
            <p:ph idx="12" type="sldNum"/>
          </p:nvPr>
        </p:nvSpPr>
        <p:spPr>
          <a:xfrm>
            <a:off x="3986213" y="8734425"/>
            <a:ext cx="3049587" cy="460375"/>
          </a:xfrm>
          <a:prstGeom prst="rect">
            <a:avLst/>
          </a:prstGeom>
          <a:noFill/>
          <a:ln>
            <a:noFill/>
          </a:ln>
        </p:spPr>
        <p:txBody>
          <a:bodyPr anchorCtr="0" anchor="b" bIns="91425" lIns="91425" spcFirstLastPara="1" rIns="91425" wrap="square" tIns="91425">
            <a:noAutofit/>
          </a:bodyPr>
          <a:lstStyle/>
          <a:p>
            <a:pPr indent="-88900" lvl="0" marL="0" marR="0" rtl="0" algn="r">
              <a:spcBef>
                <a:spcPts val="0"/>
              </a:spcBef>
              <a:spcAft>
                <a:spcPts val="0"/>
              </a:spcAft>
              <a:buSzPts val="1400"/>
              <a:buChar char="●"/>
            </a:pPr>
            <a:r>
              <a:t/>
            </a:r>
            <a:endParaRPr b="0" i="0" sz="1200" u="none" cap="none" strike="noStrike">
              <a:latin typeface="Times New Roman"/>
              <a:ea typeface="Times New Roman"/>
              <a:cs typeface="Times New Roman"/>
              <a:sym typeface="Times New Roman"/>
            </a:endParaRPr>
          </a:p>
          <a:p>
            <a:pPr indent="-88900" lvl="1" marL="0" marR="0" rtl="0" algn="l">
              <a:spcBef>
                <a:spcPts val="0"/>
              </a:spcBef>
              <a:spcAft>
                <a:spcPts val="0"/>
              </a:spcAft>
              <a:buSzPts val="1400"/>
              <a:buChar char="○"/>
            </a:pPr>
            <a:r>
              <a:t/>
            </a:r>
            <a:endParaRPr/>
          </a:p>
          <a:p>
            <a:pPr indent="-88900" lvl="2" marL="0" marR="0" rtl="0" algn="l">
              <a:spcBef>
                <a:spcPts val="0"/>
              </a:spcBef>
              <a:spcAft>
                <a:spcPts val="0"/>
              </a:spcAft>
              <a:buSzPts val="1400"/>
              <a:buChar char="■"/>
            </a:pPr>
            <a:r>
              <a:t/>
            </a:r>
            <a:endParaRPr/>
          </a:p>
          <a:p>
            <a:pPr indent="-88900" lvl="3" marL="0" marR="0" rtl="0" algn="l">
              <a:spcBef>
                <a:spcPts val="0"/>
              </a:spcBef>
              <a:spcAft>
                <a:spcPts val="0"/>
              </a:spcAft>
              <a:buSzPts val="1400"/>
              <a:buChar char="●"/>
            </a:pPr>
            <a:r>
              <a:t/>
            </a:r>
            <a:endParaRPr/>
          </a:p>
          <a:p>
            <a:pPr indent="-88900" lvl="4" marL="0" marR="0" rtl="0" algn="l">
              <a:spcBef>
                <a:spcPts val="0"/>
              </a:spcBef>
              <a:spcAft>
                <a:spcPts val="0"/>
              </a:spcAft>
              <a:buSzPts val="1400"/>
              <a:buChar char="○"/>
            </a:pPr>
            <a:r>
              <a:t/>
            </a:r>
            <a:endParaRPr/>
          </a:p>
          <a:p>
            <a:pPr indent="-88900" lvl="5" marL="0" marR="0" rtl="0" algn="l">
              <a:spcBef>
                <a:spcPts val="0"/>
              </a:spcBef>
              <a:spcAft>
                <a:spcPts val="0"/>
              </a:spcAft>
              <a:buSzPts val="1400"/>
              <a:buChar char="■"/>
            </a:pPr>
            <a:r>
              <a:t/>
            </a:r>
            <a:endParaRPr/>
          </a:p>
          <a:p>
            <a:pPr indent="-88900" lvl="6" marL="0" marR="0" rtl="0" algn="l">
              <a:spcBef>
                <a:spcPts val="0"/>
              </a:spcBef>
              <a:spcAft>
                <a:spcPts val="0"/>
              </a:spcAft>
              <a:buSzPts val="1400"/>
              <a:buChar char="●"/>
            </a:pPr>
            <a:r>
              <a:t/>
            </a:r>
            <a:endParaRPr/>
          </a:p>
          <a:p>
            <a:pPr indent="-88900" lvl="7" marL="0" marR="0" rtl="0" algn="l">
              <a:spcBef>
                <a:spcPts val="0"/>
              </a:spcBef>
              <a:spcAft>
                <a:spcPts val="0"/>
              </a:spcAft>
              <a:buSzPts val="1400"/>
              <a:buChar char="○"/>
            </a:pPr>
            <a:r>
              <a:t/>
            </a:r>
            <a:endParaRPr/>
          </a:p>
          <a:p>
            <a:pPr indent="-88900" lvl="8" marL="0" marR="0" rtl="0" algn="l">
              <a:spcBef>
                <a:spcPts val="0"/>
              </a:spcBef>
              <a:spcAft>
                <a:spcPts val="0"/>
              </a:spcAft>
              <a:buSzPts val="1400"/>
              <a:buChar char="■"/>
            </a:pPr>
            <a:r>
              <a:t/>
            </a:r>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15:notes"/>
          <p:cNvSpPr txBox="1"/>
          <p:nvPr>
            <p:ph idx="12" type="sldNum"/>
          </p:nvPr>
        </p:nvSpPr>
        <p:spPr>
          <a:xfrm>
            <a:off x="3986213" y="8734425"/>
            <a:ext cx="3049587" cy="460375"/>
          </a:xfrm>
          <a:prstGeom prst="rect">
            <a:avLst/>
          </a:prstGeom>
          <a:noFill/>
          <a:ln>
            <a:noFill/>
          </a:ln>
        </p:spPr>
        <p:txBody>
          <a:bodyPr anchorCtr="0" anchor="b" bIns="46350" lIns="92725" spcFirstLastPara="1" rIns="92725" wrap="square" tIns="46350">
            <a:noAutofit/>
          </a:bodyPr>
          <a:lstStyle/>
          <a:p>
            <a:pPr indent="0" lvl="0" marL="0" marR="0" rtl="0" algn="r">
              <a:spcBef>
                <a:spcPts val="0"/>
              </a:spcBef>
              <a:spcAft>
                <a:spcPts val="0"/>
              </a:spcAft>
              <a:buNone/>
            </a:pPr>
            <a:r>
              <a:rPr lang="en-US"/>
              <a:t> </a:t>
            </a:r>
            <a:endParaRPr b="0" i="0" sz="1200" u="none" cap="none" strike="noStrike">
              <a:latin typeface="Times New Roman"/>
              <a:ea typeface="Times New Roman"/>
              <a:cs typeface="Times New Roman"/>
              <a:sym typeface="Times New Roman"/>
            </a:endParaRPr>
          </a:p>
        </p:txBody>
      </p:sp>
      <p:sp>
        <p:nvSpPr>
          <p:cNvPr id="100" name="Google Shape;100;p15:notes"/>
          <p:cNvSpPr/>
          <p:nvPr>
            <p:ph idx="2" type="sldImg"/>
          </p:nvPr>
        </p:nvSpPr>
        <p:spPr>
          <a:xfrm>
            <a:off x="1296988" y="688975"/>
            <a:ext cx="4597400" cy="34480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1" name="Google Shape;101;p15:notes"/>
          <p:cNvSpPr txBox="1"/>
          <p:nvPr>
            <p:ph idx="1" type="body"/>
          </p:nvPr>
        </p:nvSpPr>
        <p:spPr>
          <a:xfrm>
            <a:off x="938213" y="4367213"/>
            <a:ext cx="5472112" cy="4138612"/>
          </a:xfrm>
          <a:prstGeom prst="rect">
            <a:avLst/>
          </a:prstGeom>
          <a:noFill/>
          <a:ln>
            <a:noFill/>
          </a:ln>
        </p:spPr>
        <p:txBody>
          <a:bodyPr anchorCtr="0" anchor="t" bIns="46350" lIns="92725" spcFirstLastPara="1" rIns="92725" wrap="square" tIns="46350">
            <a:noAutofit/>
          </a:bodyPr>
          <a:lstStyle/>
          <a:p>
            <a:pPr indent="0" lvl="0" marL="0" rtl="0" algn="l">
              <a:spcBef>
                <a:spcPts val="0"/>
              </a:spcBef>
              <a:spcAft>
                <a:spcPts val="0"/>
              </a:spcAft>
              <a:buNone/>
            </a:pPr>
            <a:r>
              <a:rPr b="1" i="0" lang="en-US" sz="1800" u="none" cap="none" strike="noStrike">
                <a:latin typeface="Arial"/>
                <a:ea typeface="Arial"/>
                <a:cs typeface="Arial"/>
                <a:sym typeface="Arial"/>
              </a:rPr>
              <a:t>Rationale:</a:t>
            </a:r>
            <a:r>
              <a:rPr b="0" i="0" lang="en-US" sz="1800" u="none" cap="none" strike="noStrike">
                <a:latin typeface="Arial"/>
                <a:ea typeface="Arial"/>
                <a:cs typeface="Arial"/>
                <a:sym typeface="Arial"/>
              </a:rPr>
              <a:t>  Welcome to “Organizing Your Argument.”  This presentation is designed to introduce your students to the elements of an organized essay, including the introduction, the thesis, body paragraphs, topic sentences, counterarguments, and the conclusion. The twenty-one slides presented here are designed to aid the facilitator in an interactive presentation about constructing a well-organized argument.  This presentation is ideal for the introduction of argument to a composition course, the beginning of a research unit, or the assignment of a written argument.</a:t>
            </a:r>
            <a:endParaRPr b="0" i="0" sz="1800" u="none" cap="none" strike="noStrike">
              <a:latin typeface="Arial"/>
              <a:ea typeface="Arial"/>
              <a:cs typeface="Arial"/>
              <a:sym typeface="Arial"/>
            </a:endParaRPr>
          </a:p>
          <a:p>
            <a:pPr indent="0" lvl="0" marL="0" rtl="0" algn="l">
              <a:spcBef>
                <a:spcPts val="0"/>
              </a:spcBef>
              <a:spcAft>
                <a:spcPts val="0"/>
              </a:spcAft>
              <a:buNone/>
            </a:pPr>
            <a:r>
              <a:rPr b="0" i="0" lang="en-US" sz="1800" u="none" cap="none" strike="noStrike">
                <a:latin typeface="Arial"/>
                <a:ea typeface="Arial"/>
                <a:cs typeface="Arial"/>
                <a:sym typeface="Arial"/>
              </a:rPr>
              <a:t>This presentation may be supplemented with OWL handouts, including “Developing an Outline” (http://owl.english.purdue.edu/handouts/general/gl_outlin.html), and “The Paragraph” (http://owl.english.purdue.edu/handouts/general/gl_pgrph2.html).</a:t>
            </a:r>
            <a:endParaRPr b="0" i="0" sz="1800" u="none" cap="none" strike="noStrike">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0"/>
              </a:spcBef>
              <a:spcAft>
                <a:spcPts val="0"/>
              </a:spcAft>
              <a:buNone/>
            </a:pPr>
            <a:r>
              <a:rPr b="1" i="0" lang="en-US" sz="1800" u="none" cap="none" strike="noStrike">
                <a:latin typeface="Arial"/>
                <a:ea typeface="Arial"/>
                <a:cs typeface="Arial"/>
                <a:sym typeface="Arial"/>
              </a:rPr>
              <a:t>Directions:  </a:t>
            </a:r>
            <a:r>
              <a:rPr b="0" i="0" lang="en-US" sz="1800" u="none" cap="none" strike="noStrike">
                <a:latin typeface="Arial"/>
                <a:ea typeface="Arial"/>
                <a:cs typeface="Arial"/>
                <a:sym typeface="Arial"/>
              </a:rPr>
              <a:t>Each slide is activated by a single mouse click, unless otherwise noted in bold at the bottom of each notes page. </a:t>
            </a:r>
            <a:endParaRPr b="0" i="0" sz="1800" u="none" cap="none" strike="noStrike">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0"/>
              </a:spcBef>
              <a:spcAft>
                <a:spcPts val="0"/>
              </a:spcAft>
              <a:buNone/>
            </a:pPr>
            <a:r>
              <a:rPr b="0" i="0" lang="en-US" sz="1800" u="none" cap="none" strike="noStrike">
                <a:latin typeface="Arial"/>
                <a:ea typeface="Arial"/>
                <a:cs typeface="Arial"/>
                <a:sym typeface="Arial"/>
              </a:rPr>
              <a:t>Writer and Designer: Jennifer Liethen Kunka</a:t>
            </a:r>
            <a:endParaRPr b="0" i="0" sz="1800" u="none" cap="none" strike="noStrike">
              <a:latin typeface="Arial"/>
              <a:ea typeface="Arial"/>
              <a:cs typeface="Arial"/>
              <a:sym typeface="Arial"/>
            </a:endParaRPr>
          </a:p>
          <a:p>
            <a:pPr indent="0" lvl="0" marL="0" rtl="0" algn="l">
              <a:spcBef>
                <a:spcPts val="0"/>
              </a:spcBef>
              <a:spcAft>
                <a:spcPts val="0"/>
              </a:spcAft>
              <a:buNone/>
            </a:pPr>
            <a:r>
              <a:rPr b="0" i="0" lang="en-US" sz="1800" u="none" cap="none" strike="noStrike">
                <a:latin typeface="Arial"/>
                <a:ea typeface="Arial"/>
                <a:cs typeface="Arial"/>
                <a:sym typeface="Arial"/>
              </a:rPr>
              <a:t>Contributors:  Muriel Harris, Karen Bishop, Bryan Kopp, Matthew Mooney, David Neyhart, and Andrew Kunka</a:t>
            </a:r>
            <a:endParaRPr b="0" i="0" sz="1800" u="none" cap="none" strike="noStrike">
              <a:latin typeface="Arial"/>
              <a:ea typeface="Arial"/>
              <a:cs typeface="Arial"/>
              <a:sym typeface="Arial"/>
            </a:endParaRPr>
          </a:p>
          <a:p>
            <a:pPr indent="0" lvl="0" marL="0" rtl="0" algn="l">
              <a:spcBef>
                <a:spcPts val="0"/>
              </a:spcBef>
              <a:spcAft>
                <a:spcPts val="0"/>
              </a:spcAft>
              <a:buNone/>
            </a:pPr>
            <a:r>
              <a:rPr b="0" i="0" lang="en-US" sz="1800" u="none" cap="none" strike="noStrike">
                <a:latin typeface="Arial"/>
                <a:ea typeface="Arial"/>
                <a:cs typeface="Arial"/>
                <a:sym typeface="Arial"/>
              </a:rPr>
              <a:t>Developed with resources courtesy of the Purdue University Writing Lab</a:t>
            </a:r>
            <a:endParaRPr b="0" i="0" sz="1800" u="none" cap="none" strike="noStrike">
              <a:latin typeface="Arial"/>
              <a:ea typeface="Arial"/>
              <a:cs typeface="Arial"/>
              <a:sym typeface="Arial"/>
            </a:endParaRPr>
          </a:p>
          <a:p>
            <a:pPr indent="0" lvl="0" marL="0" rtl="0" algn="l">
              <a:spcBef>
                <a:spcPts val="0"/>
              </a:spcBef>
              <a:spcAft>
                <a:spcPts val="0"/>
              </a:spcAft>
              <a:buNone/>
            </a:pPr>
            <a:r>
              <a:rPr b="0" i="0" lang="en-US" sz="1800" u="none" cap="none" strike="noStrike">
                <a:latin typeface="Arial"/>
                <a:ea typeface="Arial"/>
                <a:cs typeface="Arial"/>
                <a:sym typeface="Arial"/>
              </a:rPr>
              <a:t>Grant funding courtesy of the Multimedia Instructional Development Center at Purdue University</a:t>
            </a:r>
            <a:endParaRPr b="0" i="0" sz="1800" u="none" cap="none" strike="noStrike">
              <a:latin typeface="Arial"/>
              <a:ea typeface="Arial"/>
              <a:cs typeface="Arial"/>
              <a:sym typeface="Arial"/>
            </a:endParaRPr>
          </a:p>
          <a:p>
            <a:pPr indent="0" lvl="0" marL="0" rtl="0" algn="l">
              <a:spcBef>
                <a:spcPts val="0"/>
              </a:spcBef>
              <a:spcAft>
                <a:spcPts val="0"/>
              </a:spcAft>
              <a:buNone/>
            </a:pPr>
            <a:r>
              <a:rPr b="0" i="0" lang="en-US" sz="1800" u="none" cap="none" strike="noStrike">
                <a:latin typeface="Arial"/>
                <a:ea typeface="Arial"/>
                <a:cs typeface="Arial"/>
                <a:sym typeface="Arial"/>
              </a:rPr>
              <a:t>© Copyright Purdue University, 2000.</a:t>
            </a:r>
            <a:endParaRPr b="0" i="0" sz="1800" u="none" cap="none" strike="noStrike">
              <a:latin typeface="Arial"/>
              <a:ea typeface="Arial"/>
              <a:cs typeface="Arial"/>
              <a:sym typeface="Arial"/>
            </a:endParaRPr>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26: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6: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17:notes"/>
          <p:cNvSpPr txBox="1"/>
          <p:nvPr>
            <p:ph idx="12" type="sldNum"/>
          </p:nvPr>
        </p:nvSpPr>
        <p:spPr>
          <a:xfrm>
            <a:off x="3986213" y="8734425"/>
            <a:ext cx="3049587" cy="460375"/>
          </a:xfrm>
          <a:prstGeom prst="rect">
            <a:avLst/>
          </a:prstGeom>
          <a:noFill/>
          <a:ln>
            <a:noFill/>
          </a:ln>
        </p:spPr>
        <p:txBody>
          <a:bodyPr anchorCtr="0" anchor="b" bIns="46350" lIns="92725" spcFirstLastPara="1" rIns="92725" wrap="square" tIns="46350">
            <a:noAutofit/>
          </a:bodyPr>
          <a:lstStyle/>
          <a:p>
            <a:pPr indent="0" lvl="0" marL="0" marR="0" rtl="0" algn="r">
              <a:spcBef>
                <a:spcPts val="0"/>
              </a:spcBef>
              <a:spcAft>
                <a:spcPts val="0"/>
              </a:spcAft>
              <a:buNone/>
            </a:pPr>
            <a:r>
              <a:rPr lang="en-US"/>
              <a:t> </a:t>
            </a:r>
            <a:endParaRPr b="0" i="0" sz="1200" u="none" cap="none" strike="noStrike">
              <a:latin typeface="Times New Roman"/>
              <a:ea typeface="Times New Roman"/>
              <a:cs typeface="Times New Roman"/>
              <a:sym typeface="Times New Roman"/>
            </a:endParaRPr>
          </a:p>
        </p:txBody>
      </p:sp>
      <p:sp>
        <p:nvSpPr>
          <p:cNvPr id="106" name="Google Shape;106;p17: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7" name="Google Shape;107;p17:notes"/>
          <p:cNvSpPr txBox="1"/>
          <p:nvPr>
            <p:ph idx="1" type="body"/>
          </p:nvPr>
        </p:nvSpPr>
        <p:spPr>
          <a:xfrm>
            <a:off x="938213" y="4367213"/>
            <a:ext cx="5159375" cy="4138612"/>
          </a:xfrm>
          <a:prstGeom prst="rect">
            <a:avLst/>
          </a:prstGeom>
          <a:noFill/>
          <a:ln>
            <a:noFill/>
          </a:ln>
        </p:spPr>
        <p:txBody>
          <a:bodyPr anchorCtr="0" anchor="t" bIns="46350" lIns="92725" spcFirstLastPara="1" rIns="92725" wrap="square" tIns="46350">
            <a:noAutofit/>
          </a:bodyPr>
          <a:lstStyle/>
          <a:p>
            <a:pPr indent="0" lvl="0" marL="0" rtl="0" algn="l">
              <a:spcBef>
                <a:spcPts val="0"/>
              </a:spcBef>
              <a:spcAft>
                <a:spcPts val="0"/>
              </a:spcAft>
              <a:buNone/>
            </a:pPr>
            <a:r>
              <a:rPr b="1" i="0" lang="en-US" sz="1800" u="none" cap="none" strike="noStrike">
                <a:latin typeface="Arial"/>
                <a:ea typeface="Arial"/>
                <a:cs typeface="Arial"/>
                <a:sym typeface="Arial"/>
              </a:rPr>
              <a:t>Activity:</a:t>
            </a:r>
            <a:r>
              <a:rPr b="0" i="0" lang="en-US" sz="1800" u="none" cap="none" strike="noStrike">
                <a:latin typeface="Arial"/>
                <a:ea typeface="Arial"/>
                <a:cs typeface="Arial"/>
                <a:sym typeface="Arial"/>
              </a:rPr>
              <a:t>  This slide offers a definition of the term </a:t>
            </a:r>
            <a:r>
              <a:rPr b="1" i="0" lang="en-US" sz="1800" u="none" cap="none" strike="noStrike">
                <a:latin typeface="Arial"/>
                <a:ea typeface="Arial"/>
                <a:cs typeface="Arial"/>
                <a:sym typeface="Arial"/>
              </a:rPr>
              <a:t>“argument.”</a:t>
            </a:r>
            <a:r>
              <a:rPr b="0" i="0" lang="en-US" sz="1800" u="none" cap="none" strike="noStrike">
                <a:latin typeface="Arial"/>
                <a:ea typeface="Arial"/>
                <a:cs typeface="Arial"/>
                <a:sym typeface="Arial"/>
              </a:rPr>
              <a:t>  The facilitator may invite the audience to offer answers to the title question. Students often assume that building an argument is simply a confrontational activity designed to denigrate the opposition’s position.  The facilitator may choose to explain to students that the focus of a strong argument should be upon a cohesive explanation of claims effectively paired with correlating evidence.</a:t>
            </a:r>
            <a:endParaRPr b="0" i="0" sz="1800" u="none" cap="none" strike="noStrike">
              <a:latin typeface="Arial"/>
              <a:ea typeface="Arial"/>
              <a:cs typeface="Arial"/>
              <a:sym typeface="Arial"/>
            </a:endParaRPr>
          </a:p>
          <a:p>
            <a:pPr indent="0" lvl="0" marL="0" rtl="0" algn="l">
              <a:spcBef>
                <a:spcPts val="0"/>
              </a:spcBef>
              <a:spcAft>
                <a:spcPts val="0"/>
              </a:spcAft>
              <a:buNone/>
            </a:pPr>
            <a:r>
              <a:t/>
            </a:r>
            <a:endParaRPr/>
          </a:p>
          <a:p>
            <a:pPr indent="0" lvl="0" marL="0" rtl="0" algn="l">
              <a:spcBef>
                <a:spcPts val="0"/>
              </a:spcBef>
              <a:spcAft>
                <a:spcPts val="0"/>
              </a:spcAft>
              <a:buNone/>
            </a:pPr>
            <a:r>
              <a:rPr b="1" i="0" lang="en-US" sz="1800" u="none" cap="none" strike="noStrike">
                <a:latin typeface="Arial"/>
                <a:ea typeface="Arial"/>
                <a:cs typeface="Arial"/>
                <a:sym typeface="Arial"/>
              </a:rPr>
              <a:t>Click mouse to reveal the answer to the question.</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19: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9: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20: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0: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21: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21: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2: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22: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23: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3: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24: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4: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25:notes"/>
          <p:cNvSpPr txBox="1"/>
          <p:nvPr>
            <p:ph idx="1" type="body"/>
          </p:nvPr>
        </p:nvSpPr>
        <p:spPr>
          <a:xfrm>
            <a:off x="938213" y="4367213"/>
            <a:ext cx="5159375" cy="4138612"/>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25:notes"/>
          <p:cNvSpPr/>
          <p:nvPr>
            <p:ph idx="2" type="sldImg"/>
          </p:nvPr>
        </p:nvSpPr>
        <p:spPr>
          <a:xfrm>
            <a:off x="1219200" y="688975"/>
            <a:ext cx="4597400" cy="34480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9" name="Shape 19"/>
        <p:cNvGrpSpPr/>
        <p:nvPr/>
      </p:nvGrpSpPr>
      <p:grpSpPr>
        <a:xfrm>
          <a:off x="0" y="0"/>
          <a:ext cx="0" cy="0"/>
          <a:chOff x="0" y="0"/>
          <a:chExt cx="0" cy="0"/>
        </a:xfrm>
      </p:grpSpPr>
      <p:grpSp>
        <p:nvGrpSpPr>
          <p:cNvPr id="20" name="Google Shape;20;p2"/>
          <p:cNvGrpSpPr/>
          <p:nvPr/>
        </p:nvGrpSpPr>
        <p:grpSpPr>
          <a:xfrm>
            <a:off x="228600" y="2889250"/>
            <a:ext cx="8610600" cy="201613"/>
            <a:chOff x="144" y="1680"/>
            <a:chExt cx="5424" cy="144"/>
          </a:xfrm>
        </p:grpSpPr>
        <p:sp>
          <p:nvSpPr>
            <p:cNvPr id="21" name="Google Shape;21;p2"/>
            <p:cNvSpPr/>
            <p:nvPr/>
          </p:nvSpPr>
          <p:spPr>
            <a:xfrm>
              <a:off x="144" y="1680"/>
              <a:ext cx="1808" cy="144"/>
            </a:xfrm>
            <a:prstGeom prst="rect">
              <a:avLst/>
            </a:prstGeom>
            <a:solidFill>
              <a:schemeClr val="lt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2" name="Google Shape;22;p2"/>
            <p:cNvSpPr/>
            <p:nvPr/>
          </p:nvSpPr>
          <p:spPr>
            <a:xfrm>
              <a:off x="1952" y="1680"/>
              <a:ext cx="1808" cy="144"/>
            </a:xfrm>
            <a:prstGeom prst="rect">
              <a:avLst/>
            </a:prstGeom>
            <a:solidFill>
              <a:schemeClr val="accent1"/>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3" name="Google Shape;23;p2"/>
            <p:cNvSpPr/>
            <p:nvPr/>
          </p:nvSpPr>
          <p:spPr>
            <a:xfrm>
              <a:off x="3760" y="1680"/>
              <a:ext cx="1808" cy="144"/>
            </a:xfrm>
            <a:prstGeom prst="rect">
              <a:avLst/>
            </a:prstGeom>
            <a:solidFill>
              <a:schemeClr val="dk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grpSp>
      <p:sp>
        <p:nvSpPr>
          <p:cNvPr id="24" name="Google Shape;24;p2"/>
          <p:cNvSpPr txBox="1"/>
          <p:nvPr>
            <p:ph type="ctrTitle"/>
          </p:nvPr>
        </p:nvSpPr>
        <p:spPr>
          <a:xfrm>
            <a:off x="685800" y="685800"/>
            <a:ext cx="7772400" cy="2127250"/>
          </a:xfrm>
          <a:prstGeom prst="rect">
            <a:avLst/>
          </a:prstGeom>
          <a:noFill/>
          <a:ln>
            <a:noFill/>
          </a:ln>
        </p:spPr>
        <p:txBody>
          <a:bodyPr anchorCtr="0" anchor="b" bIns="91425" lIns="91425" spcFirstLastPara="1" rIns="91425" wrap="square" tIns="91425"/>
          <a:lstStyle>
            <a:lvl1pPr indent="-88900" lvl="0" marL="0" marR="0" rtl="0" algn="ctr">
              <a:spcBef>
                <a:spcPts val="0"/>
              </a:spcBef>
              <a:spcAft>
                <a:spcPts val="0"/>
              </a:spcAft>
              <a:buSzPts val="1400"/>
              <a:buChar char="●"/>
              <a:defRPr b="1" i="1" sz="4300" u="none" cap="none" strike="noStrike">
                <a:solidFill>
                  <a:schemeClr val="dk2"/>
                </a:solidFill>
                <a:latin typeface="Arial"/>
                <a:ea typeface="Arial"/>
                <a:cs typeface="Arial"/>
                <a:sym typeface="Arial"/>
              </a:defRPr>
            </a:lvl1pPr>
            <a:lvl2pPr indent="-88900" lvl="1"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2pPr>
            <a:lvl3pPr indent="-88900" lvl="2"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3pPr>
            <a:lvl4pPr indent="-88900" lvl="3"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4pPr>
            <a:lvl5pPr indent="-88900" lvl="4"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5pPr>
            <a:lvl6pPr indent="-88900" lvl="5" marL="4572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6pPr>
            <a:lvl7pPr indent="-88900" lvl="6" marL="9144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7pPr>
            <a:lvl8pPr indent="-88900" lvl="7" marL="13716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8pPr>
            <a:lvl9pPr indent="-88900" lvl="8" marL="18288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9pPr>
          </a:lstStyle>
          <a:p/>
        </p:txBody>
      </p:sp>
      <p:sp>
        <p:nvSpPr>
          <p:cNvPr id="25" name="Google Shape;25;p2"/>
          <p:cNvSpPr txBox="1"/>
          <p:nvPr>
            <p:ph idx="1" type="subTitle"/>
          </p:nvPr>
        </p:nvSpPr>
        <p:spPr>
          <a:xfrm>
            <a:off x="1371600" y="3270250"/>
            <a:ext cx="6400800" cy="2209800"/>
          </a:xfrm>
          <a:prstGeom prst="rect">
            <a:avLst/>
          </a:prstGeom>
          <a:noFill/>
          <a:ln>
            <a:noFill/>
          </a:ln>
        </p:spPr>
        <p:txBody>
          <a:bodyPr anchorCtr="0" anchor="t" bIns="91425" lIns="91425" spcFirstLastPara="1" rIns="91425" wrap="square" tIns="91425"/>
          <a:lstStyle>
            <a:lvl1pPr indent="0" lvl="0" marL="0" marR="0" rtl="0" algn="ctr">
              <a:spcBef>
                <a:spcPts val="600"/>
              </a:spcBef>
              <a:spcAft>
                <a:spcPts val="0"/>
              </a:spcAft>
              <a:buClr>
                <a:schemeClr val="lt2"/>
              </a:buClr>
              <a:buSzPts val="1400"/>
              <a:buFont typeface="Verdana"/>
              <a:buNone/>
              <a:defRPr b="0" i="0" sz="3000" u="none" cap="none" strike="noStrike">
                <a:solidFill>
                  <a:schemeClr val="dk1"/>
                </a:solidFill>
                <a:latin typeface="Verdana"/>
                <a:ea typeface="Verdana"/>
                <a:cs typeface="Verdana"/>
                <a:sym typeface="Verdana"/>
              </a:defRPr>
            </a:lvl1pPr>
            <a:lvl2pPr indent="-304800" lvl="1" marL="742950" marR="0" rtl="0" algn="l">
              <a:spcBef>
                <a:spcPts val="0"/>
              </a:spcBef>
              <a:spcAft>
                <a:spcPts val="0"/>
              </a:spcAft>
              <a:buClr>
                <a:schemeClr val="dk2"/>
              </a:buClr>
              <a:buSzPts val="1400"/>
              <a:buFont typeface="Verdana"/>
              <a:buChar char="●"/>
              <a:defRPr b="0" i="0" sz="2400" u="none" cap="none" strike="noStrike">
                <a:solidFill>
                  <a:schemeClr val="dk1"/>
                </a:solidFill>
                <a:latin typeface="Verdana"/>
                <a:ea typeface="Verdana"/>
                <a:cs typeface="Verdana"/>
                <a:sym typeface="Verdana"/>
              </a:defRPr>
            </a:lvl2pPr>
            <a:lvl3pPr indent="-266700" lvl="2" marL="1143000" marR="0" rtl="0" algn="l">
              <a:spcBef>
                <a:spcPts val="0"/>
              </a:spcBef>
              <a:spcAft>
                <a:spcPts val="0"/>
              </a:spcAft>
              <a:buClr>
                <a:schemeClr val="accent1"/>
              </a:buClr>
              <a:buSzPts val="1400"/>
              <a:buFont typeface="Verdana"/>
              <a:buChar char="●"/>
              <a:defRPr b="0" i="0" sz="2000" u="none" cap="none" strike="noStrike">
                <a:solidFill>
                  <a:schemeClr val="dk1"/>
                </a:solidFill>
                <a:latin typeface="Verdana"/>
                <a:ea typeface="Verdana"/>
                <a:cs typeface="Verdana"/>
                <a:sym typeface="Verdana"/>
              </a:defRPr>
            </a:lvl3pPr>
            <a:lvl4pPr indent="-203200" lvl="3" marL="1600200" marR="0" rtl="0" algn="l">
              <a:spcBef>
                <a:spcPts val="0"/>
              </a:spcBef>
              <a:spcAft>
                <a:spcPts val="0"/>
              </a:spcAft>
              <a:buClr>
                <a:schemeClr val="lt2"/>
              </a:buClr>
              <a:buSzPts val="1400"/>
              <a:buFont typeface="Verdana"/>
              <a:buChar char="■"/>
              <a:defRPr b="0" i="0" sz="1800" u="none" cap="none" strike="noStrike">
                <a:solidFill>
                  <a:schemeClr val="dk1"/>
                </a:solidFill>
                <a:latin typeface="Verdana"/>
                <a:ea typeface="Verdana"/>
                <a:cs typeface="Verdana"/>
                <a:sym typeface="Verdana"/>
              </a:defRPr>
            </a:lvl4pPr>
            <a:lvl5pPr indent="-226060" lvl="4" marL="20574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5pPr>
            <a:lvl6pPr indent="-226060" lvl="5" marL="25146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6pPr>
            <a:lvl7pPr indent="-226060" lvl="6" marL="29718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7pPr>
            <a:lvl8pPr indent="-226059" lvl="7" marL="34290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8pPr>
            <a:lvl9pPr indent="-226059" lvl="8" marL="38862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9pPr>
          </a:lstStyle>
          <a:p/>
        </p:txBody>
      </p:sp>
      <p:sp>
        <p:nvSpPr>
          <p:cNvPr id="26" name="Google Shape;26;p2"/>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27" name="Google Shape;27;p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28" name="Google Shape;28;p2"/>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_TEXT" type="vertTx">
  <p:cSld name="VERTICAL_TEXT">
    <p:spTree>
      <p:nvGrpSpPr>
        <p:cNvPr id="80" name="Shape 80"/>
        <p:cNvGrpSpPr/>
        <p:nvPr/>
      </p:nvGrpSpPr>
      <p:grpSpPr>
        <a:xfrm>
          <a:off x="0" y="0"/>
          <a:ext cx="0" cy="0"/>
          <a:chOff x="0" y="0"/>
          <a:chExt cx="0" cy="0"/>
        </a:xfrm>
      </p:grpSpPr>
      <p:sp>
        <p:nvSpPr>
          <p:cNvPr id="81" name="Google Shape;81;p11"/>
          <p:cNvSpPr txBox="1"/>
          <p:nvPr>
            <p:ph type="title"/>
          </p:nvPr>
        </p:nvSpPr>
        <p:spPr>
          <a:xfrm>
            <a:off x="457200" y="277813"/>
            <a:ext cx="8229600" cy="788987"/>
          </a:xfrm>
          <a:prstGeom prst="rect">
            <a:avLst/>
          </a:prstGeom>
          <a:noFill/>
          <a:ln>
            <a:noFill/>
          </a:ln>
        </p:spPr>
        <p:txBody>
          <a:bodyPr anchorCtr="0" anchor="b" bIns="91425" lIns="91425" spcFirstLastPara="1" rIns="91425" wrap="square" tIns="91425"/>
          <a:lstStyle>
            <a:lvl1pPr lvl="0" rtl="0" algn="r">
              <a:spcBef>
                <a:spcPts val="0"/>
              </a:spcBef>
              <a:spcAft>
                <a:spcPts val="0"/>
              </a:spcAft>
              <a:buSzPts val="1400"/>
              <a:buChar char="●"/>
              <a:defRPr b="1" i="1" sz="3200">
                <a:solidFill>
                  <a:schemeClr val="dk2"/>
                </a:solidFill>
              </a:defRPr>
            </a:lvl1pPr>
            <a:lvl2pPr lvl="1" rtl="0" algn="r">
              <a:spcBef>
                <a:spcPts val="0"/>
              </a:spcBef>
              <a:spcAft>
                <a:spcPts val="0"/>
              </a:spcAft>
              <a:buSzPts val="1400"/>
              <a:buChar char="○"/>
              <a:defRPr b="1" i="1" sz="3200">
                <a:solidFill>
                  <a:schemeClr val="dk2"/>
                </a:solidFill>
              </a:defRPr>
            </a:lvl2pPr>
            <a:lvl3pPr lvl="2" rtl="0" algn="r">
              <a:spcBef>
                <a:spcPts val="0"/>
              </a:spcBef>
              <a:spcAft>
                <a:spcPts val="0"/>
              </a:spcAft>
              <a:buSzPts val="1400"/>
              <a:buChar char="■"/>
              <a:defRPr b="1" i="1" sz="3200">
                <a:solidFill>
                  <a:schemeClr val="dk2"/>
                </a:solidFill>
              </a:defRPr>
            </a:lvl3pPr>
            <a:lvl4pPr lvl="3" rtl="0" algn="r">
              <a:spcBef>
                <a:spcPts val="0"/>
              </a:spcBef>
              <a:spcAft>
                <a:spcPts val="0"/>
              </a:spcAft>
              <a:buSzPts val="1400"/>
              <a:buChar char="●"/>
              <a:defRPr b="1" i="1" sz="3200">
                <a:solidFill>
                  <a:schemeClr val="dk2"/>
                </a:solidFill>
              </a:defRPr>
            </a:lvl4pPr>
            <a:lvl5pPr lvl="4" rtl="0" algn="r">
              <a:spcBef>
                <a:spcPts val="0"/>
              </a:spcBef>
              <a:spcAft>
                <a:spcPts val="0"/>
              </a:spcAft>
              <a:buSzPts val="1400"/>
              <a:buChar char="○"/>
              <a:defRPr b="1" i="1" sz="3200">
                <a:solidFill>
                  <a:schemeClr val="dk2"/>
                </a:solidFill>
              </a:defRPr>
            </a:lvl5pPr>
            <a:lvl6pPr lvl="5" marL="457200" rtl="0" algn="r">
              <a:spcBef>
                <a:spcPts val="0"/>
              </a:spcBef>
              <a:spcAft>
                <a:spcPts val="0"/>
              </a:spcAft>
              <a:buSzPts val="1400"/>
              <a:buChar char="■"/>
              <a:defRPr b="1" i="1" sz="3200">
                <a:solidFill>
                  <a:schemeClr val="dk2"/>
                </a:solidFill>
              </a:defRPr>
            </a:lvl6pPr>
            <a:lvl7pPr lvl="6" marL="914400" rtl="0" algn="r">
              <a:spcBef>
                <a:spcPts val="0"/>
              </a:spcBef>
              <a:spcAft>
                <a:spcPts val="0"/>
              </a:spcAft>
              <a:buSzPts val="1400"/>
              <a:buChar char="●"/>
              <a:defRPr b="1" i="1" sz="3200">
                <a:solidFill>
                  <a:schemeClr val="dk2"/>
                </a:solidFill>
              </a:defRPr>
            </a:lvl7pPr>
            <a:lvl8pPr lvl="7" marL="1371600" rtl="0" algn="r">
              <a:spcBef>
                <a:spcPts val="0"/>
              </a:spcBef>
              <a:spcAft>
                <a:spcPts val="0"/>
              </a:spcAft>
              <a:buSzPts val="1400"/>
              <a:buChar char="○"/>
              <a:defRPr b="1" i="1" sz="3200">
                <a:solidFill>
                  <a:schemeClr val="dk2"/>
                </a:solidFill>
              </a:defRPr>
            </a:lvl8pPr>
            <a:lvl9pPr lvl="8" marL="1828800" rtl="0" algn="r">
              <a:spcBef>
                <a:spcPts val="0"/>
              </a:spcBef>
              <a:spcAft>
                <a:spcPts val="0"/>
              </a:spcAft>
              <a:buSzPts val="1400"/>
              <a:buChar char="■"/>
              <a:defRPr b="1" i="1" sz="3200">
                <a:solidFill>
                  <a:schemeClr val="dk2"/>
                </a:solidFill>
              </a:defRPr>
            </a:lvl9pPr>
          </a:lstStyle>
          <a:p/>
        </p:txBody>
      </p:sp>
      <p:sp>
        <p:nvSpPr>
          <p:cNvPr id="82" name="Google Shape;82;p11"/>
          <p:cNvSpPr txBox="1"/>
          <p:nvPr>
            <p:ph idx="1" type="body"/>
          </p:nvPr>
        </p:nvSpPr>
        <p:spPr>
          <a:xfrm>
            <a:off x="457200" y="1371600"/>
            <a:ext cx="8229600" cy="4759325"/>
          </a:xfrm>
          <a:prstGeom prst="rect">
            <a:avLst/>
          </a:prstGeom>
          <a:noFill/>
          <a:ln>
            <a:noFill/>
          </a:ln>
        </p:spPr>
        <p:txBody>
          <a:bodyPr anchorCtr="0" anchor="t" bIns="91425" lIns="91425" spcFirstLastPara="1" rIns="91425" wrap="square" tIns="91425"/>
          <a:lstStyle>
            <a:lvl1pPr indent="-317500" lvl="0" marL="457200" rtl="0" algn="l">
              <a:spcBef>
                <a:spcPts val="560"/>
              </a:spcBef>
              <a:spcAft>
                <a:spcPts val="0"/>
              </a:spcAft>
              <a:buClr>
                <a:schemeClr val="lt2"/>
              </a:buClr>
              <a:buSzPts val="1400"/>
              <a:buFont typeface="Verdana"/>
              <a:buChar char="●"/>
              <a:defRPr sz="2800">
                <a:solidFill>
                  <a:schemeClr val="dk1"/>
                </a:solidFill>
                <a:latin typeface="Verdana"/>
                <a:ea typeface="Verdana"/>
                <a:cs typeface="Verdana"/>
                <a:sym typeface="Verdana"/>
              </a:defRPr>
            </a:lvl1pPr>
            <a:lvl2pPr indent="-317500" lvl="1" marL="914400" rtl="0" algn="l">
              <a:spcBef>
                <a:spcPts val="0"/>
              </a:spcBef>
              <a:spcAft>
                <a:spcPts val="0"/>
              </a:spcAft>
              <a:buClr>
                <a:schemeClr val="dk2"/>
              </a:buClr>
              <a:buSzPts val="1400"/>
              <a:buFont typeface="Verdana"/>
              <a:buChar char="●"/>
              <a:defRPr sz="2400">
                <a:solidFill>
                  <a:schemeClr val="dk1"/>
                </a:solidFill>
                <a:latin typeface="Verdana"/>
                <a:ea typeface="Verdana"/>
                <a:cs typeface="Verdana"/>
                <a:sym typeface="Verdana"/>
              </a:defRPr>
            </a:lvl2pPr>
            <a:lvl3pPr indent="-317500" lvl="2" marL="1371600" rtl="0" algn="l">
              <a:spcBef>
                <a:spcPts val="0"/>
              </a:spcBef>
              <a:spcAft>
                <a:spcPts val="0"/>
              </a:spcAft>
              <a:buClr>
                <a:schemeClr val="accent1"/>
              </a:buClr>
              <a:buSzPts val="1400"/>
              <a:buFont typeface="Verdana"/>
              <a:buChar char="●"/>
              <a:defRPr sz="2000">
                <a:solidFill>
                  <a:schemeClr val="dk1"/>
                </a:solidFill>
                <a:latin typeface="Verdana"/>
                <a:ea typeface="Verdana"/>
                <a:cs typeface="Verdana"/>
                <a:sym typeface="Verdana"/>
              </a:defRPr>
            </a:lvl3pPr>
            <a:lvl4pPr indent="-317500" lvl="3" marL="1828800" rtl="0" algn="l">
              <a:spcBef>
                <a:spcPts val="0"/>
              </a:spcBef>
              <a:spcAft>
                <a:spcPts val="0"/>
              </a:spcAft>
              <a:buClr>
                <a:schemeClr val="lt2"/>
              </a:buClr>
              <a:buSzPts val="1400"/>
              <a:buFont typeface="Verdana"/>
              <a:buChar char="■"/>
              <a:defRPr>
                <a:solidFill>
                  <a:schemeClr val="dk1"/>
                </a:solidFill>
                <a:latin typeface="Verdana"/>
                <a:ea typeface="Verdana"/>
                <a:cs typeface="Verdana"/>
                <a:sym typeface="Verdana"/>
              </a:defRPr>
            </a:lvl4pPr>
            <a:lvl5pPr indent="-317500" lvl="4" marL="22860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5pPr>
            <a:lvl6pPr indent="-317500" lvl="5" marL="27432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6pPr>
            <a:lvl7pPr indent="-317500" lvl="6" marL="32004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7pPr>
            <a:lvl8pPr indent="-317500" lvl="7" marL="36576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8pPr>
            <a:lvl9pPr indent="-317500" lvl="8" marL="41148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9pPr>
          </a:lstStyle>
          <a:p/>
        </p:txBody>
      </p:sp>
      <p:sp>
        <p:nvSpPr>
          <p:cNvPr id="83" name="Google Shape;83;p11"/>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84" name="Google Shape;84;p1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85" name="Google Shape;85;p11"/>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_TITLE_AND_VERTICAL_TEXT" type="vertTitleAndTx">
  <p:cSld name="VERTICAL_TITLE_AND_VERTICAL_TEXT">
    <p:spTree>
      <p:nvGrpSpPr>
        <p:cNvPr id="86" name="Shape 86"/>
        <p:cNvGrpSpPr/>
        <p:nvPr/>
      </p:nvGrpSpPr>
      <p:grpSpPr>
        <a:xfrm>
          <a:off x="0" y="0"/>
          <a:ext cx="0" cy="0"/>
          <a:chOff x="0" y="0"/>
          <a:chExt cx="0" cy="0"/>
        </a:xfrm>
      </p:grpSpPr>
      <p:sp>
        <p:nvSpPr>
          <p:cNvPr id="87" name="Google Shape;87;p12"/>
          <p:cNvSpPr txBox="1"/>
          <p:nvPr>
            <p:ph type="title"/>
          </p:nvPr>
        </p:nvSpPr>
        <p:spPr>
          <a:xfrm>
            <a:off x="6629400" y="277813"/>
            <a:ext cx="2057400" cy="5853112"/>
          </a:xfrm>
          <a:prstGeom prst="rect">
            <a:avLst/>
          </a:prstGeom>
          <a:noFill/>
          <a:ln>
            <a:noFill/>
          </a:ln>
        </p:spPr>
        <p:txBody>
          <a:bodyPr anchorCtr="0" anchor="b" bIns="91425" lIns="91425" spcFirstLastPara="1" rIns="91425" wrap="square" tIns="91425"/>
          <a:lstStyle>
            <a:lvl1pPr lvl="0" rtl="0" algn="r">
              <a:spcBef>
                <a:spcPts val="0"/>
              </a:spcBef>
              <a:spcAft>
                <a:spcPts val="0"/>
              </a:spcAft>
              <a:buSzPts val="1400"/>
              <a:buChar char="●"/>
              <a:defRPr b="1" i="1" sz="3200">
                <a:solidFill>
                  <a:schemeClr val="dk2"/>
                </a:solidFill>
              </a:defRPr>
            </a:lvl1pPr>
            <a:lvl2pPr lvl="1" rtl="0" algn="r">
              <a:spcBef>
                <a:spcPts val="0"/>
              </a:spcBef>
              <a:spcAft>
                <a:spcPts val="0"/>
              </a:spcAft>
              <a:buSzPts val="1400"/>
              <a:buChar char="○"/>
              <a:defRPr b="1" i="1" sz="3200">
                <a:solidFill>
                  <a:schemeClr val="dk2"/>
                </a:solidFill>
              </a:defRPr>
            </a:lvl2pPr>
            <a:lvl3pPr lvl="2" rtl="0" algn="r">
              <a:spcBef>
                <a:spcPts val="0"/>
              </a:spcBef>
              <a:spcAft>
                <a:spcPts val="0"/>
              </a:spcAft>
              <a:buSzPts val="1400"/>
              <a:buChar char="■"/>
              <a:defRPr b="1" i="1" sz="3200">
                <a:solidFill>
                  <a:schemeClr val="dk2"/>
                </a:solidFill>
              </a:defRPr>
            </a:lvl3pPr>
            <a:lvl4pPr lvl="3" rtl="0" algn="r">
              <a:spcBef>
                <a:spcPts val="0"/>
              </a:spcBef>
              <a:spcAft>
                <a:spcPts val="0"/>
              </a:spcAft>
              <a:buSzPts val="1400"/>
              <a:buChar char="●"/>
              <a:defRPr b="1" i="1" sz="3200">
                <a:solidFill>
                  <a:schemeClr val="dk2"/>
                </a:solidFill>
              </a:defRPr>
            </a:lvl4pPr>
            <a:lvl5pPr lvl="4" rtl="0" algn="r">
              <a:spcBef>
                <a:spcPts val="0"/>
              </a:spcBef>
              <a:spcAft>
                <a:spcPts val="0"/>
              </a:spcAft>
              <a:buSzPts val="1400"/>
              <a:buChar char="○"/>
              <a:defRPr b="1" i="1" sz="3200">
                <a:solidFill>
                  <a:schemeClr val="dk2"/>
                </a:solidFill>
              </a:defRPr>
            </a:lvl5pPr>
            <a:lvl6pPr lvl="5" marL="457200" rtl="0" algn="r">
              <a:spcBef>
                <a:spcPts val="0"/>
              </a:spcBef>
              <a:spcAft>
                <a:spcPts val="0"/>
              </a:spcAft>
              <a:buSzPts val="1400"/>
              <a:buChar char="■"/>
              <a:defRPr b="1" i="1" sz="3200">
                <a:solidFill>
                  <a:schemeClr val="dk2"/>
                </a:solidFill>
              </a:defRPr>
            </a:lvl6pPr>
            <a:lvl7pPr lvl="6" marL="914400" rtl="0" algn="r">
              <a:spcBef>
                <a:spcPts val="0"/>
              </a:spcBef>
              <a:spcAft>
                <a:spcPts val="0"/>
              </a:spcAft>
              <a:buSzPts val="1400"/>
              <a:buChar char="●"/>
              <a:defRPr b="1" i="1" sz="3200">
                <a:solidFill>
                  <a:schemeClr val="dk2"/>
                </a:solidFill>
              </a:defRPr>
            </a:lvl7pPr>
            <a:lvl8pPr lvl="7" marL="1371600" rtl="0" algn="r">
              <a:spcBef>
                <a:spcPts val="0"/>
              </a:spcBef>
              <a:spcAft>
                <a:spcPts val="0"/>
              </a:spcAft>
              <a:buSzPts val="1400"/>
              <a:buChar char="○"/>
              <a:defRPr b="1" i="1" sz="3200">
                <a:solidFill>
                  <a:schemeClr val="dk2"/>
                </a:solidFill>
              </a:defRPr>
            </a:lvl8pPr>
            <a:lvl9pPr lvl="8" marL="1828800" rtl="0" algn="r">
              <a:spcBef>
                <a:spcPts val="0"/>
              </a:spcBef>
              <a:spcAft>
                <a:spcPts val="0"/>
              </a:spcAft>
              <a:buSzPts val="1400"/>
              <a:buChar char="■"/>
              <a:defRPr b="1" i="1" sz="3200">
                <a:solidFill>
                  <a:schemeClr val="dk2"/>
                </a:solidFill>
              </a:defRPr>
            </a:lvl9pPr>
          </a:lstStyle>
          <a:p/>
        </p:txBody>
      </p:sp>
      <p:sp>
        <p:nvSpPr>
          <p:cNvPr id="88" name="Google Shape;88;p12"/>
          <p:cNvSpPr txBox="1"/>
          <p:nvPr>
            <p:ph idx="1" type="body"/>
          </p:nvPr>
        </p:nvSpPr>
        <p:spPr>
          <a:xfrm>
            <a:off x="457200" y="277813"/>
            <a:ext cx="6019800" cy="5853112"/>
          </a:xfrm>
          <a:prstGeom prst="rect">
            <a:avLst/>
          </a:prstGeom>
          <a:noFill/>
          <a:ln>
            <a:noFill/>
          </a:ln>
        </p:spPr>
        <p:txBody>
          <a:bodyPr anchorCtr="0" anchor="t" bIns="91425" lIns="91425" spcFirstLastPara="1" rIns="91425" wrap="square" tIns="91425"/>
          <a:lstStyle>
            <a:lvl1pPr indent="-317500" lvl="0" marL="457200" rtl="0" algn="l">
              <a:spcBef>
                <a:spcPts val="560"/>
              </a:spcBef>
              <a:spcAft>
                <a:spcPts val="0"/>
              </a:spcAft>
              <a:buClr>
                <a:schemeClr val="lt2"/>
              </a:buClr>
              <a:buSzPts val="1400"/>
              <a:buFont typeface="Verdana"/>
              <a:buChar char="●"/>
              <a:defRPr sz="2800">
                <a:solidFill>
                  <a:schemeClr val="dk1"/>
                </a:solidFill>
                <a:latin typeface="Verdana"/>
                <a:ea typeface="Verdana"/>
                <a:cs typeface="Verdana"/>
                <a:sym typeface="Verdana"/>
              </a:defRPr>
            </a:lvl1pPr>
            <a:lvl2pPr indent="-317500" lvl="1" marL="914400" rtl="0" algn="l">
              <a:spcBef>
                <a:spcPts val="0"/>
              </a:spcBef>
              <a:spcAft>
                <a:spcPts val="0"/>
              </a:spcAft>
              <a:buClr>
                <a:schemeClr val="dk2"/>
              </a:buClr>
              <a:buSzPts val="1400"/>
              <a:buFont typeface="Verdana"/>
              <a:buChar char="●"/>
              <a:defRPr sz="2400">
                <a:solidFill>
                  <a:schemeClr val="dk1"/>
                </a:solidFill>
                <a:latin typeface="Verdana"/>
                <a:ea typeface="Verdana"/>
                <a:cs typeface="Verdana"/>
                <a:sym typeface="Verdana"/>
              </a:defRPr>
            </a:lvl2pPr>
            <a:lvl3pPr indent="-317500" lvl="2" marL="1371600" rtl="0" algn="l">
              <a:spcBef>
                <a:spcPts val="0"/>
              </a:spcBef>
              <a:spcAft>
                <a:spcPts val="0"/>
              </a:spcAft>
              <a:buClr>
                <a:schemeClr val="accent1"/>
              </a:buClr>
              <a:buSzPts val="1400"/>
              <a:buFont typeface="Verdana"/>
              <a:buChar char="●"/>
              <a:defRPr sz="2000">
                <a:solidFill>
                  <a:schemeClr val="dk1"/>
                </a:solidFill>
                <a:latin typeface="Verdana"/>
                <a:ea typeface="Verdana"/>
                <a:cs typeface="Verdana"/>
                <a:sym typeface="Verdana"/>
              </a:defRPr>
            </a:lvl3pPr>
            <a:lvl4pPr indent="-317500" lvl="3" marL="1828800" rtl="0" algn="l">
              <a:spcBef>
                <a:spcPts val="0"/>
              </a:spcBef>
              <a:spcAft>
                <a:spcPts val="0"/>
              </a:spcAft>
              <a:buClr>
                <a:schemeClr val="lt2"/>
              </a:buClr>
              <a:buSzPts val="1400"/>
              <a:buFont typeface="Verdana"/>
              <a:buChar char="■"/>
              <a:defRPr>
                <a:solidFill>
                  <a:schemeClr val="dk1"/>
                </a:solidFill>
                <a:latin typeface="Verdana"/>
                <a:ea typeface="Verdana"/>
                <a:cs typeface="Verdana"/>
                <a:sym typeface="Verdana"/>
              </a:defRPr>
            </a:lvl4pPr>
            <a:lvl5pPr indent="-317500" lvl="4" marL="22860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5pPr>
            <a:lvl6pPr indent="-317500" lvl="5" marL="27432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6pPr>
            <a:lvl7pPr indent="-317500" lvl="6" marL="32004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7pPr>
            <a:lvl8pPr indent="-317500" lvl="7" marL="36576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8pPr>
            <a:lvl9pPr indent="-317500" lvl="8" marL="41148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9pPr>
          </a:lstStyle>
          <a:p/>
        </p:txBody>
      </p:sp>
      <p:sp>
        <p:nvSpPr>
          <p:cNvPr id="89" name="Google Shape;89;p12"/>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90" name="Google Shape;90;p12"/>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91" name="Google Shape;91;p12"/>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LIPART_AND_TEXT" type="clipArtAndTx">
  <p:cSld name="CLIPART_AND_TEXT">
    <p:spTree>
      <p:nvGrpSpPr>
        <p:cNvPr id="92" name="Shape 92"/>
        <p:cNvGrpSpPr/>
        <p:nvPr/>
      </p:nvGrpSpPr>
      <p:grpSpPr>
        <a:xfrm>
          <a:off x="0" y="0"/>
          <a:ext cx="0" cy="0"/>
          <a:chOff x="0" y="0"/>
          <a:chExt cx="0" cy="0"/>
        </a:xfrm>
      </p:grpSpPr>
      <p:sp>
        <p:nvSpPr>
          <p:cNvPr id="93" name="Google Shape;93;p13"/>
          <p:cNvSpPr txBox="1"/>
          <p:nvPr>
            <p:ph type="title"/>
          </p:nvPr>
        </p:nvSpPr>
        <p:spPr>
          <a:xfrm>
            <a:off x="457200" y="277813"/>
            <a:ext cx="8229600" cy="788987"/>
          </a:xfrm>
          <a:prstGeom prst="rect">
            <a:avLst/>
          </a:prstGeom>
          <a:noFill/>
          <a:ln>
            <a:noFill/>
          </a:ln>
        </p:spPr>
        <p:txBody>
          <a:bodyPr anchorCtr="0" anchor="b" bIns="91425" lIns="91425" spcFirstLastPara="1" rIns="91425" wrap="square" tIns="91425"/>
          <a:lstStyle>
            <a:lvl1pPr lvl="0" rtl="0" algn="r">
              <a:spcBef>
                <a:spcPts val="0"/>
              </a:spcBef>
              <a:spcAft>
                <a:spcPts val="0"/>
              </a:spcAft>
              <a:buSzPts val="1400"/>
              <a:buChar char="●"/>
              <a:defRPr b="1" i="1" sz="3200">
                <a:solidFill>
                  <a:schemeClr val="dk2"/>
                </a:solidFill>
              </a:defRPr>
            </a:lvl1pPr>
            <a:lvl2pPr lvl="1" rtl="0" algn="r">
              <a:spcBef>
                <a:spcPts val="0"/>
              </a:spcBef>
              <a:spcAft>
                <a:spcPts val="0"/>
              </a:spcAft>
              <a:buSzPts val="1400"/>
              <a:buChar char="○"/>
              <a:defRPr b="1" i="1" sz="3200">
                <a:solidFill>
                  <a:schemeClr val="dk2"/>
                </a:solidFill>
              </a:defRPr>
            </a:lvl2pPr>
            <a:lvl3pPr lvl="2" rtl="0" algn="r">
              <a:spcBef>
                <a:spcPts val="0"/>
              </a:spcBef>
              <a:spcAft>
                <a:spcPts val="0"/>
              </a:spcAft>
              <a:buSzPts val="1400"/>
              <a:buChar char="■"/>
              <a:defRPr b="1" i="1" sz="3200">
                <a:solidFill>
                  <a:schemeClr val="dk2"/>
                </a:solidFill>
              </a:defRPr>
            </a:lvl3pPr>
            <a:lvl4pPr lvl="3" rtl="0" algn="r">
              <a:spcBef>
                <a:spcPts val="0"/>
              </a:spcBef>
              <a:spcAft>
                <a:spcPts val="0"/>
              </a:spcAft>
              <a:buSzPts val="1400"/>
              <a:buChar char="●"/>
              <a:defRPr b="1" i="1" sz="3200">
                <a:solidFill>
                  <a:schemeClr val="dk2"/>
                </a:solidFill>
              </a:defRPr>
            </a:lvl4pPr>
            <a:lvl5pPr lvl="4" rtl="0" algn="r">
              <a:spcBef>
                <a:spcPts val="0"/>
              </a:spcBef>
              <a:spcAft>
                <a:spcPts val="0"/>
              </a:spcAft>
              <a:buSzPts val="1400"/>
              <a:buChar char="○"/>
              <a:defRPr b="1" i="1" sz="3200">
                <a:solidFill>
                  <a:schemeClr val="dk2"/>
                </a:solidFill>
              </a:defRPr>
            </a:lvl5pPr>
            <a:lvl6pPr lvl="5" marL="457200" rtl="0" algn="r">
              <a:spcBef>
                <a:spcPts val="0"/>
              </a:spcBef>
              <a:spcAft>
                <a:spcPts val="0"/>
              </a:spcAft>
              <a:buSzPts val="1400"/>
              <a:buChar char="■"/>
              <a:defRPr b="1" i="1" sz="3200">
                <a:solidFill>
                  <a:schemeClr val="dk2"/>
                </a:solidFill>
              </a:defRPr>
            </a:lvl6pPr>
            <a:lvl7pPr lvl="6" marL="914400" rtl="0" algn="r">
              <a:spcBef>
                <a:spcPts val="0"/>
              </a:spcBef>
              <a:spcAft>
                <a:spcPts val="0"/>
              </a:spcAft>
              <a:buSzPts val="1400"/>
              <a:buChar char="●"/>
              <a:defRPr b="1" i="1" sz="3200">
                <a:solidFill>
                  <a:schemeClr val="dk2"/>
                </a:solidFill>
              </a:defRPr>
            </a:lvl7pPr>
            <a:lvl8pPr lvl="7" marL="1371600" rtl="0" algn="r">
              <a:spcBef>
                <a:spcPts val="0"/>
              </a:spcBef>
              <a:spcAft>
                <a:spcPts val="0"/>
              </a:spcAft>
              <a:buSzPts val="1400"/>
              <a:buChar char="○"/>
              <a:defRPr b="1" i="1" sz="3200">
                <a:solidFill>
                  <a:schemeClr val="dk2"/>
                </a:solidFill>
              </a:defRPr>
            </a:lvl8pPr>
            <a:lvl9pPr lvl="8" marL="1828800" rtl="0" algn="r">
              <a:spcBef>
                <a:spcPts val="0"/>
              </a:spcBef>
              <a:spcAft>
                <a:spcPts val="0"/>
              </a:spcAft>
              <a:buSzPts val="1400"/>
              <a:buChar char="■"/>
              <a:defRPr b="1" i="1" sz="3200">
                <a:solidFill>
                  <a:schemeClr val="dk2"/>
                </a:solidFill>
              </a:defRPr>
            </a:lvl9pPr>
          </a:lstStyle>
          <a:p/>
        </p:txBody>
      </p:sp>
      <p:sp>
        <p:nvSpPr>
          <p:cNvPr id="94" name="Google Shape;94;p13"/>
          <p:cNvSpPr txBox="1"/>
          <p:nvPr>
            <p:ph idx="1" type="body"/>
          </p:nvPr>
        </p:nvSpPr>
        <p:spPr>
          <a:xfrm>
            <a:off x="4648200" y="1371600"/>
            <a:ext cx="4038600" cy="4759325"/>
          </a:xfrm>
          <a:prstGeom prst="rect">
            <a:avLst/>
          </a:prstGeom>
          <a:noFill/>
          <a:ln>
            <a:noFill/>
          </a:ln>
        </p:spPr>
        <p:txBody>
          <a:bodyPr anchorCtr="0" anchor="t" bIns="91425" lIns="91425" spcFirstLastPara="1" rIns="91425" wrap="square" tIns="91425"/>
          <a:lstStyle>
            <a:lvl1pPr indent="-317500" lvl="0" marL="457200" rtl="0" algn="l">
              <a:spcBef>
                <a:spcPts val="560"/>
              </a:spcBef>
              <a:spcAft>
                <a:spcPts val="0"/>
              </a:spcAft>
              <a:buClr>
                <a:schemeClr val="lt2"/>
              </a:buClr>
              <a:buSzPts val="1400"/>
              <a:buFont typeface="Verdana"/>
              <a:buChar char="●"/>
              <a:defRPr sz="2800">
                <a:solidFill>
                  <a:schemeClr val="dk1"/>
                </a:solidFill>
                <a:latin typeface="Verdana"/>
                <a:ea typeface="Verdana"/>
                <a:cs typeface="Verdana"/>
                <a:sym typeface="Verdana"/>
              </a:defRPr>
            </a:lvl1pPr>
            <a:lvl2pPr indent="-317500" lvl="1" marL="914400" rtl="0" algn="l">
              <a:spcBef>
                <a:spcPts val="0"/>
              </a:spcBef>
              <a:spcAft>
                <a:spcPts val="0"/>
              </a:spcAft>
              <a:buClr>
                <a:schemeClr val="dk2"/>
              </a:buClr>
              <a:buSzPts val="1400"/>
              <a:buFont typeface="Verdana"/>
              <a:buChar char="●"/>
              <a:defRPr sz="2400">
                <a:solidFill>
                  <a:schemeClr val="dk1"/>
                </a:solidFill>
                <a:latin typeface="Verdana"/>
                <a:ea typeface="Verdana"/>
                <a:cs typeface="Verdana"/>
                <a:sym typeface="Verdana"/>
              </a:defRPr>
            </a:lvl2pPr>
            <a:lvl3pPr indent="-317500" lvl="2" marL="1371600" rtl="0" algn="l">
              <a:spcBef>
                <a:spcPts val="0"/>
              </a:spcBef>
              <a:spcAft>
                <a:spcPts val="0"/>
              </a:spcAft>
              <a:buClr>
                <a:schemeClr val="accent1"/>
              </a:buClr>
              <a:buSzPts val="1400"/>
              <a:buFont typeface="Verdana"/>
              <a:buChar char="●"/>
              <a:defRPr sz="2000">
                <a:solidFill>
                  <a:schemeClr val="dk1"/>
                </a:solidFill>
                <a:latin typeface="Verdana"/>
                <a:ea typeface="Verdana"/>
                <a:cs typeface="Verdana"/>
                <a:sym typeface="Verdana"/>
              </a:defRPr>
            </a:lvl3pPr>
            <a:lvl4pPr indent="-317500" lvl="3" marL="1828800" rtl="0" algn="l">
              <a:spcBef>
                <a:spcPts val="0"/>
              </a:spcBef>
              <a:spcAft>
                <a:spcPts val="0"/>
              </a:spcAft>
              <a:buClr>
                <a:schemeClr val="lt2"/>
              </a:buClr>
              <a:buSzPts val="1400"/>
              <a:buFont typeface="Verdana"/>
              <a:buChar char="■"/>
              <a:defRPr>
                <a:solidFill>
                  <a:schemeClr val="dk1"/>
                </a:solidFill>
                <a:latin typeface="Verdana"/>
                <a:ea typeface="Verdana"/>
                <a:cs typeface="Verdana"/>
                <a:sym typeface="Verdana"/>
              </a:defRPr>
            </a:lvl4pPr>
            <a:lvl5pPr indent="-317500" lvl="4" marL="22860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5pPr>
            <a:lvl6pPr indent="-317500" lvl="5" marL="27432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6pPr>
            <a:lvl7pPr indent="-317500" lvl="6" marL="32004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7pPr>
            <a:lvl8pPr indent="-317500" lvl="7" marL="36576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8pPr>
            <a:lvl9pPr indent="-317500" lvl="8" marL="41148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9pPr>
          </a:lstStyle>
          <a:p/>
        </p:txBody>
      </p:sp>
      <p:sp>
        <p:nvSpPr>
          <p:cNvPr id="95" name="Google Shape;95;p13"/>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96" name="Google Shape;96;p13"/>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97" name="Google Shape;97;p13"/>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JECT" type="obj">
  <p:cSld name="OBJECT">
    <p:spTree>
      <p:nvGrpSpPr>
        <p:cNvPr id="29" name="Shape 29"/>
        <p:cNvGrpSpPr/>
        <p:nvPr/>
      </p:nvGrpSpPr>
      <p:grpSpPr>
        <a:xfrm>
          <a:off x="0" y="0"/>
          <a:ext cx="0" cy="0"/>
          <a:chOff x="0" y="0"/>
          <a:chExt cx="0" cy="0"/>
        </a:xfrm>
      </p:grpSpPr>
      <p:sp>
        <p:nvSpPr>
          <p:cNvPr id="30" name="Google Shape;30;p3"/>
          <p:cNvSpPr txBox="1"/>
          <p:nvPr>
            <p:ph type="title"/>
          </p:nvPr>
        </p:nvSpPr>
        <p:spPr>
          <a:xfrm>
            <a:off x="457200" y="277813"/>
            <a:ext cx="8229600" cy="788987"/>
          </a:xfrm>
          <a:prstGeom prst="rect">
            <a:avLst/>
          </a:prstGeom>
          <a:noFill/>
          <a:ln>
            <a:noFill/>
          </a:ln>
        </p:spPr>
        <p:txBody>
          <a:bodyPr anchorCtr="0" anchor="b" bIns="91425" lIns="91425" spcFirstLastPara="1" rIns="91425" wrap="square" tIns="91425"/>
          <a:lstStyle>
            <a:lvl1pPr lvl="0" rtl="0" algn="r">
              <a:spcBef>
                <a:spcPts val="0"/>
              </a:spcBef>
              <a:spcAft>
                <a:spcPts val="0"/>
              </a:spcAft>
              <a:buSzPts val="1400"/>
              <a:buChar char="●"/>
              <a:defRPr b="1" i="1" sz="3200">
                <a:solidFill>
                  <a:schemeClr val="dk2"/>
                </a:solidFill>
              </a:defRPr>
            </a:lvl1pPr>
            <a:lvl2pPr lvl="1" rtl="0" algn="r">
              <a:spcBef>
                <a:spcPts val="0"/>
              </a:spcBef>
              <a:spcAft>
                <a:spcPts val="0"/>
              </a:spcAft>
              <a:buSzPts val="1400"/>
              <a:buChar char="○"/>
              <a:defRPr b="1" i="1" sz="3200">
                <a:solidFill>
                  <a:schemeClr val="dk2"/>
                </a:solidFill>
              </a:defRPr>
            </a:lvl2pPr>
            <a:lvl3pPr lvl="2" rtl="0" algn="r">
              <a:spcBef>
                <a:spcPts val="0"/>
              </a:spcBef>
              <a:spcAft>
                <a:spcPts val="0"/>
              </a:spcAft>
              <a:buSzPts val="1400"/>
              <a:buChar char="■"/>
              <a:defRPr b="1" i="1" sz="3200">
                <a:solidFill>
                  <a:schemeClr val="dk2"/>
                </a:solidFill>
              </a:defRPr>
            </a:lvl3pPr>
            <a:lvl4pPr lvl="3" rtl="0" algn="r">
              <a:spcBef>
                <a:spcPts val="0"/>
              </a:spcBef>
              <a:spcAft>
                <a:spcPts val="0"/>
              </a:spcAft>
              <a:buSzPts val="1400"/>
              <a:buChar char="●"/>
              <a:defRPr b="1" i="1" sz="3200">
                <a:solidFill>
                  <a:schemeClr val="dk2"/>
                </a:solidFill>
              </a:defRPr>
            </a:lvl4pPr>
            <a:lvl5pPr lvl="4" rtl="0" algn="r">
              <a:spcBef>
                <a:spcPts val="0"/>
              </a:spcBef>
              <a:spcAft>
                <a:spcPts val="0"/>
              </a:spcAft>
              <a:buSzPts val="1400"/>
              <a:buChar char="○"/>
              <a:defRPr b="1" i="1" sz="3200">
                <a:solidFill>
                  <a:schemeClr val="dk2"/>
                </a:solidFill>
              </a:defRPr>
            </a:lvl5pPr>
            <a:lvl6pPr lvl="5" marL="457200" rtl="0" algn="r">
              <a:spcBef>
                <a:spcPts val="0"/>
              </a:spcBef>
              <a:spcAft>
                <a:spcPts val="0"/>
              </a:spcAft>
              <a:buSzPts val="1400"/>
              <a:buChar char="■"/>
              <a:defRPr b="1" i="1" sz="3200">
                <a:solidFill>
                  <a:schemeClr val="dk2"/>
                </a:solidFill>
              </a:defRPr>
            </a:lvl6pPr>
            <a:lvl7pPr lvl="6" marL="914400" rtl="0" algn="r">
              <a:spcBef>
                <a:spcPts val="0"/>
              </a:spcBef>
              <a:spcAft>
                <a:spcPts val="0"/>
              </a:spcAft>
              <a:buSzPts val="1400"/>
              <a:buChar char="●"/>
              <a:defRPr b="1" i="1" sz="3200">
                <a:solidFill>
                  <a:schemeClr val="dk2"/>
                </a:solidFill>
              </a:defRPr>
            </a:lvl7pPr>
            <a:lvl8pPr lvl="7" marL="1371600" rtl="0" algn="r">
              <a:spcBef>
                <a:spcPts val="0"/>
              </a:spcBef>
              <a:spcAft>
                <a:spcPts val="0"/>
              </a:spcAft>
              <a:buSzPts val="1400"/>
              <a:buChar char="○"/>
              <a:defRPr b="1" i="1" sz="3200">
                <a:solidFill>
                  <a:schemeClr val="dk2"/>
                </a:solidFill>
              </a:defRPr>
            </a:lvl8pPr>
            <a:lvl9pPr lvl="8" marL="1828800" rtl="0" algn="r">
              <a:spcBef>
                <a:spcPts val="0"/>
              </a:spcBef>
              <a:spcAft>
                <a:spcPts val="0"/>
              </a:spcAft>
              <a:buSzPts val="1400"/>
              <a:buChar char="■"/>
              <a:defRPr b="1" i="1" sz="3200">
                <a:solidFill>
                  <a:schemeClr val="dk2"/>
                </a:solidFill>
              </a:defRPr>
            </a:lvl9pPr>
          </a:lstStyle>
          <a:p/>
        </p:txBody>
      </p:sp>
      <p:sp>
        <p:nvSpPr>
          <p:cNvPr id="31" name="Google Shape;31;p3"/>
          <p:cNvSpPr txBox="1"/>
          <p:nvPr>
            <p:ph idx="1" type="body"/>
          </p:nvPr>
        </p:nvSpPr>
        <p:spPr>
          <a:xfrm>
            <a:off x="457200" y="1371600"/>
            <a:ext cx="8229600" cy="4759325"/>
          </a:xfrm>
          <a:prstGeom prst="rect">
            <a:avLst/>
          </a:prstGeom>
          <a:noFill/>
          <a:ln>
            <a:noFill/>
          </a:ln>
        </p:spPr>
        <p:txBody>
          <a:bodyPr anchorCtr="0" anchor="t" bIns="91425" lIns="91425" spcFirstLastPara="1" rIns="91425" wrap="square" tIns="91425"/>
          <a:lstStyle>
            <a:lvl1pPr indent="-317500" lvl="0" marL="457200" rtl="0" algn="l">
              <a:spcBef>
                <a:spcPts val="560"/>
              </a:spcBef>
              <a:spcAft>
                <a:spcPts val="0"/>
              </a:spcAft>
              <a:buClr>
                <a:schemeClr val="lt2"/>
              </a:buClr>
              <a:buSzPts val="1400"/>
              <a:buFont typeface="Verdana"/>
              <a:buChar char="●"/>
              <a:defRPr sz="2800">
                <a:solidFill>
                  <a:schemeClr val="dk1"/>
                </a:solidFill>
                <a:latin typeface="Verdana"/>
                <a:ea typeface="Verdana"/>
                <a:cs typeface="Verdana"/>
                <a:sym typeface="Verdana"/>
              </a:defRPr>
            </a:lvl1pPr>
            <a:lvl2pPr indent="-317500" lvl="1" marL="914400" rtl="0" algn="l">
              <a:spcBef>
                <a:spcPts val="0"/>
              </a:spcBef>
              <a:spcAft>
                <a:spcPts val="0"/>
              </a:spcAft>
              <a:buClr>
                <a:schemeClr val="dk2"/>
              </a:buClr>
              <a:buSzPts val="1400"/>
              <a:buFont typeface="Verdana"/>
              <a:buChar char="●"/>
              <a:defRPr sz="2400">
                <a:solidFill>
                  <a:schemeClr val="dk1"/>
                </a:solidFill>
                <a:latin typeface="Verdana"/>
                <a:ea typeface="Verdana"/>
                <a:cs typeface="Verdana"/>
                <a:sym typeface="Verdana"/>
              </a:defRPr>
            </a:lvl2pPr>
            <a:lvl3pPr indent="-317500" lvl="2" marL="1371600" rtl="0" algn="l">
              <a:spcBef>
                <a:spcPts val="0"/>
              </a:spcBef>
              <a:spcAft>
                <a:spcPts val="0"/>
              </a:spcAft>
              <a:buClr>
                <a:schemeClr val="accent1"/>
              </a:buClr>
              <a:buSzPts val="1400"/>
              <a:buFont typeface="Verdana"/>
              <a:buChar char="●"/>
              <a:defRPr sz="2000">
                <a:solidFill>
                  <a:schemeClr val="dk1"/>
                </a:solidFill>
                <a:latin typeface="Verdana"/>
                <a:ea typeface="Verdana"/>
                <a:cs typeface="Verdana"/>
                <a:sym typeface="Verdana"/>
              </a:defRPr>
            </a:lvl3pPr>
            <a:lvl4pPr indent="-317500" lvl="3" marL="1828800" rtl="0" algn="l">
              <a:spcBef>
                <a:spcPts val="0"/>
              </a:spcBef>
              <a:spcAft>
                <a:spcPts val="0"/>
              </a:spcAft>
              <a:buClr>
                <a:schemeClr val="lt2"/>
              </a:buClr>
              <a:buSzPts val="1400"/>
              <a:buFont typeface="Verdana"/>
              <a:buChar char="■"/>
              <a:defRPr>
                <a:solidFill>
                  <a:schemeClr val="dk1"/>
                </a:solidFill>
                <a:latin typeface="Verdana"/>
                <a:ea typeface="Verdana"/>
                <a:cs typeface="Verdana"/>
                <a:sym typeface="Verdana"/>
              </a:defRPr>
            </a:lvl4pPr>
            <a:lvl5pPr indent="-317500" lvl="4" marL="22860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5pPr>
            <a:lvl6pPr indent="-317500" lvl="5" marL="27432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6pPr>
            <a:lvl7pPr indent="-317500" lvl="6" marL="32004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7pPr>
            <a:lvl8pPr indent="-317500" lvl="7" marL="36576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8pPr>
            <a:lvl9pPr indent="-317500" lvl="8" marL="4114800" rtl="0" algn="l">
              <a:spcBef>
                <a:spcPts val="0"/>
              </a:spcBef>
              <a:spcAft>
                <a:spcPts val="0"/>
              </a:spcAft>
              <a:buClr>
                <a:schemeClr val="dk2"/>
              </a:buClr>
              <a:buSzPts val="1400"/>
              <a:buFont typeface="Verdana"/>
              <a:buChar char="■"/>
              <a:defRPr>
                <a:solidFill>
                  <a:schemeClr val="dk1"/>
                </a:solidFill>
                <a:latin typeface="Verdana"/>
                <a:ea typeface="Verdana"/>
                <a:cs typeface="Verdana"/>
                <a:sym typeface="Verdana"/>
              </a:defRPr>
            </a:lvl9pPr>
          </a:lstStyle>
          <a:p/>
        </p:txBody>
      </p:sp>
      <p:sp>
        <p:nvSpPr>
          <p:cNvPr id="32" name="Google Shape;32;p3"/>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33" name="Google Shape;33;p3"/>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34" name="Google Shape;34;p3"/>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5" name="Shape 35"/>
        <p:cNvGrpSpPr/>
        <p:nvPr/>
      </p:nvGrpSpPr>
      <p:grpSpPr>
        <a:xfrm>
          <a:off x="0" y="0"/>
          <a:ext cx="0" cy="0"/>
          <a:chOff x="0" y="0"/>
          <a:chExt cx="0" cy="0"/>
        </a:xfrm>
      </p:grpSpPr>
      <p:sp>
        <p:nvSpPr>
          <p:cNvPr id="36" name="Google Shape;36;p4"/>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lvl="0" rtl="0" algn="l">
              <a:spcBef>
                <a:spcPts val="0"/>
              </a:spcBef>
              <a:spcAft>
                <a:spcPts val="0"/>
              </a:spcAft>
              <a:buSzPts val="1400"/>
              <a:buChar char="●"/>
              <a:defRPr b="1" sz="4000" cap="small"/>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37" name="Google Shape;37;p4"/>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rtl="0">
              <a:spcBef>
                <a:spcPts val="560"/>
              </a:spcBef>
              <a:spcAft>
                <a:spcPts val="0"/>
              </a:spcAft>
              <a:buSzPts val="1400"/>
              <a:buFont typeface="Verdana"/>
              <a:buNone/>
              <a:defRPr sz="2000"/>
            </a:lvl1pPr>
            <a:lvl2pPr indent="-228600" lvl="1" marL="914400" rtl="0">
              <a:spcBef>
                <a:spcPts val="0"/>
              </a:spcBef>
              <a:spcAft>
                <a:spcPts val="0"/>
              </a:spcAft>
              <a:buSzPts val="1400"/>
              <a:buFont typeface="Verdana"/>
              <a:buNone/>
              <a:defRPr sz="1800"/>
            </a:lvl2pPr>
            <a:lvl3pPr indent="-228600" lvl="2" marL="1371600" rtl="0">
              <a:spcBef>
                <a:spcPts val="0"/>
              </a:spcBef>
              <a:spcAft>
                <a:spcPts val="0"/>
              </a:spcAft>
              <a:buSzPts val="1400"/>
              <a:buFont typeface="Verdana"/>
              <a:buNone/>
              <a:defRPr sz="1600"/>
            </a:lvl3pPr>
            <a:lvl4pPr indent="-228600" lvl="3" marL="1828800" rtl="0">
              <a:spcBef>
                <a:spcPts val="0"/>
              </a:spcBef>
              <a:spcAft>
                <a:spcPts val="0"/>
              </a:spcAft>
              <a:buSzPts val="1400"/>
              <a:buFont typeface="Verdana"/>
              <a:buNone/>
              <a:defRPr sz="1400"/>
            </a:lvl4pPr>
            <a:lvl5pPr indent="-228600" lvl="4" marL="2286000" rtl="0">
              <a:spcBef>
                <a:spcPts val="0"/>
              </a:spcBef>
              <a:spcAft>
                <a:spcPts val="0"/>
              </a:spcAft>
              <a:buSzPts val="1400"/>
              <a:buFont typeface="Verdana"/>
              <a:buNone/>
              <a:defRPr sz="1400"/>
            </a:lvl5pPr>
            <a:lvl6pPr indent="-228600" lvl="5" marL="2743200" rtl="0">
              <a:spcBef>
                <a:spcPts val="0"/>
              </a:spcBef>
              <a:spcAft>
                <a:spcPts val="0"/>
              </a:spcAft>
              <a:buSzPts val="1400"/>
              <a:buFont typeface="Verdana"/>
              <a:buNone/>
              <a:defRPr sz="1400"/>
            </a:lvl6pPr>
            <a:lvl7pPr indent="-228600" lvl="6" marL="3200400" rtl="0">
              <a:spcBef>
                <a:spcPts val="0"/>
              </a:spcBef>
              <a:spcAft>
                <a:spcPts val="0"/>
              </a:spcAft>
              <a:buSzPts val="1400"/>
              <a:buFont typeface="Verdana"/>
              <a:buNone/>
              <a:defRPr sz="1400"/>
            </a:lvl7pPr>
            <a:lvl8pPr indent="-228600" lvl="7" marL="3657600" rtl="0">
              <a:spcBef>
                <a:spcPts val="0"/>
              </a:spcBef>
              <a:spcAft>
                <a:spcPts val="0"/>
              </a:spcAft>
              <a:buSzPts val="1400"/>
              <a:buFont typeface="Verdana"/>
              <a:buNone/>
              <a:defRPr sz="1400"/>
            </a:lvl8pPr>
            <a:lvl9pPr indent="-228600" lvl="8" marL="4114800" rtl="0">
              <a:spcBef>
                <a:spcPts val="0"/>
              </a:spcBef>
              <a:spcAft>
                <a:spcPts val="0"/>
              </a:spcAft>
              <a:buSzPts val="1400"/>
              <a:buFont typeface="Verdana"/>
              <a:buNone/>
              <a:defRPr sz="1400"/>
            </a:lvl9pPr>
          </a:lstStyle>
          <a:p/>
        </p:txBody>
      </p:sp>
      <p:sp>
        <p:nvSpPr>
          <p:cNvPr id="38" name="Google Shape;38;p4"/>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39" name="Google Shape;39;p4"/>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40" name="Google Shape;40;p4"/>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_OBJECTS" type="twoObj">
  <p:cSld name="TWO_OBJECTS">
    <p:spTree>
      <p:nvGrpSpPr>
        <p:cNvPr id="41" name="Shape 41"/>
        <p:cNvGrpSpPr/>
        <p:nvPr/>
      </p:nvGrpSpPr>
      <p:grpSpPr>
        <a:xfrm>
          <a:off x="0" y="0"/>
          <a:ext cx="0" cy="0"/>
          <a:chOff x="0" y="0"/>
          <a:chExt cx="0" cy="0"/>
        </a:xfrm>
      </p:grpSpPr>
      <p:sp>
        <p:nvSpPr>
          <p:cNvPr id="42" name="Google Shape;42;p5"/>
          <p:cNvSpPr txBox="1"/>
          <p:nvPr>
            <p:ph type="title"/>
          </p:nvPr>
        </p:nvSpPr>
        <p:spPr>
          <a:xfrm>
            <a:off x="457200" y="277813"/>
            <a:ext cx="8229600" cy="788987"/>
          </a:xfrm>
          <a:prstGeom prst="rect">
            <a:avLst/>
          </a:prstGeom>
          <a:noFill/>
          <a:ln>
            <a:noFill/>
          </a:ln>
        </p:spPr>
        <p:txBody>
          <a:bodyPr anchorCtr="0" anchor="b" bIns="91425" lIns="91425" spcFirstLastPara="1" rIns="91425" wrap="square" tIns="91425"/>
          <a:lstStyle>
            <a:lvl1pPr lvl="0" rtl="0" algn="r">
              <a:spcBef>
                <a:spcPts val="0"/>
              </a:spcBef>
              <a:spcAft>
                <a:spcPts val="0"/>
              </a:spcAft>
              <a:buSzPts val="1400"/>
              <a:buChar char="●"/>
              <a:defRPr b="1" i="1" sz="3200">
                <a:solidFill>
                  <a:schemeClr val="dk2"/>
                </a:solidFill>
              </a:defRPr>
            </a:lvl1pPr>
            <a:lvl2pPr lvl="1" rtl="0" algn="r">
              <a:spcBef>
                <a:spcPts val="0"/>
              </a:spcBef>
              <a:spcAft>
                <a:spcPts val="0"/>
              </a:spcAft>
              <a:buSzPts val="1400"/>
              <a:buChar char="○"/>
              <a:defRPr b="1" i="1" sz="3200">
                <a:solidFill>
                  <a:schemeClr val="dk2"/>
                </a:solidFill>
              </a:defRPr>
            </a:lvl2pPr>
            <a:lvl3pPr lvl="2" rtl="0" algn="r">
              <a:spcBef>
                <a:spcPts val="0"/>
              </a:spcBef>
              <a:spcAft>
                <a:spcPts val="0"/>
              </a:spcAft>
              <a:buSzPts val="1400"/>
              <a:buChar char="■"/>
              <a:defRPr b="1" i="1" sz="3200">
                <a:solidFill>
                  <a:schemeClr val="dk2"/>
                </a:solidFill>
              </a:defRPr>
            </a:lvl3pPr>
            <a:lvl4pPr lvl="3" rtl="0" algn="r">
              <a:spcBef>
                <a:spcPts val="0"/>
              </a:spcBef>
              <a:spcAft>
                <a:spcPts val="0"/>
              </a:spcAft>
              <a:buSzPts val="1400"/>
              <a:buChar char="●"/>
              <a:defRPr b="1" i="1" sz="3200">
                <a:solidFill>
                  <a:schemeClr val="dk2"/>
                </a:solidFill>
              </a:defRPr>
            </a:lvl4pPr>
            <a:lvl5pPr lvl="4" rtl="0" algn="r">
              <a:spcBef>
                <a:spcPts val="0"/>
              </a:spcBef>
              <a:spcAft>
                <a:spcPts val="0"/>
              </a:spcAft>
              <a:buSzPts val="1400"/>
              <a:buChar char="○"/>
              <a:defRPr b="1" i="1" sz="3200">
                <a:solidFill>
                  <a:schemeClr val="dk2"/>
                </a:solidFill>
              </a:defRPr>
            </a:lvl5pPr>
            <a:lvl6pPr lvl="5" marL="457200" rtl="0" algn="r">
              <a:spcBef>
                <a:spcPts val="0"/>
              </a:spcBef>
              <a:spcAft>
                <a:spcPts val="0"/>
              </a:spcAft>
              <a:buSzPts val="1400"/>
              <a:buChar char="■"/>
              <a:defRPr b="1" i="1" sz="3200">
                <a:solidFill>
                  <a:schemeClr val="dk2"/>
                </a:solidFill>
              </a:defRPr>
            </a:lvl6pPr>
            <a:lvl7pPr lvl="6" marL="914400" rtl="0" algn="r">
              <a:spcBef>
                <a:spcPts val="0"/>
              </a:spcBef>
              <a:spcAft>
                <a:spcPts val="0"/>
              </a:spcAft>
              <a:buSzPts val="1400"/>
              <a:buChar char="●"/>
              <a:defRPr b="1" i="1" sz="3200">
                <a:solidFill>
                  <a:schemeClr val="dk2"/>
                </a:solidFill>
              </a:defRPr>
            </a:lvl7pPr>
            <a:lvl8pPr lvl="7" marL="1371600" rtl="0" algn="r">
              <a:spcBef>
                <a:spcPts val="0"/>
              </a:spcBef>
              <a:spcAft>
                <a:spcPts val="0"/>
              </a:spcAft>
              <a:buSzPts val="1400"/>
              <a:buChar char="○"/>
              <a:defRPr b="1" i="1" sz="3200">
                <a:solidFill>
                  <a:schemeClr val="dk2"/>
                </a:solidFill>
              </a:defRPr>
            </a:lvl8pPr>
            <a:lvl9pPr lvl="8" marL="1828800" rtl="0" algn="r">
              <a:spcBef>
                <a:spcPts val="0"/>
              </a:spcBef>
              <a:spcAft>
                <a:spcPts val="0"/>
              </a:spcAft>
              <a:buSzPts val="1400"/>
              <a:buChar char="■"/>
              <a:defRPr b="1" i="1" sz="3200">
                <a:solidFill>
                  <a:schemeClr val="dk2"/>
                </a:solidFill>
              </a:defRPr>
            </a:lvl9pPr>
          </a:lstStyle>
          <a:p/>
        </p:txBody>
      </p:sp>
      <p:sp>
        <p:nvSpPr>
          <p:cNvPr id="43" name="Google Shape;43;p5"/>
          <p:cNvSpPr txBox="1"/>
          <p:nvPr>
            <p:ph idx="1" type="body"/>
          </p:nvPr>
        </p:nvSpPr>
        <p:spPr>
          <a:xfrm>
            <a:off x="457200" y="1371600"/>
            <a:ext cx="4038600" cy="4759325"/>
          </a:xfrm>
          <a:prstGeom prst="rect">
            <a:avLst/>
          </a:prstGeom>
          <a:noFill/>
          <a:ln>
            <a:noFill/>
          </a:ln>
        </p:spPr>
        <p:txBody>
          <a:bodyPr anchorCtr="0" anchor="t" bIns="91425" lIns="91425" spcFirstLastPara="1" rIns="91425" wrap="square" tIns="91425"/>
          <a:lstStyle>
            <a:lvl1pPr indent="-317500" lvl="0" marL="457200" rtl="0">
              <a:spcBef>
                <a:spcPts val="560"/>
              </a:spcBef>
              <a:spcAft>
                <a:spcPts val="0"/>
              </a:spcAft>
              <a:buSzPts val="1400"/>
              <a:buChar char="●"/>
              <a:defRPr sz="2800"/>
            </a:lvl1pPr>
            <a:lvl2pPr indent="-317500" lvl="1" marL="914400" rtl="0">
              <a:spcBef>
                <a:spcPts val="0"/>
              </a:spcBef>
              <a:spcAft>
                <a:spcPts val="0"/>
              </a:spcAft>
              <a:buSzPts val="1400"/>
              <a:buChar char="●"/>
              <a:defRPr sz="2400"/>
            </a:lvl2pPr>
            <a:lvl3pPr indent="-317500" lvl="2" marL="1371600" rtl="0">
              <a:spcBef>
                <a:spcPts val="0"/>
              </a:spcBef>
              <a:spcAft>
                <a:spcPts val="0"/>
              </a:spcAft>
              <a:buSzPts val="1400"/>
              <a:buChar char="●"/>
              <a:defRPr sz="2000"/>
            </a:lvl3pPr>
            <a:lvl4pPr indent="-317500" lvl="3" marL="1828800" rtl="0">
              <a:spcBef>
                <a:spcPts val="0"/>
              </a:spcBef>
              <a:spcAft>
                <a:spcPts val="0"/>
              </a:spcAft>
              <a:buSzPts val="1400"/>
              <a:buChar char="■"/>
              <a:defRPr sz="1800"/>
            </a:lvl4pPr>
            <a:lvl5pPr indent="-317500" lvl="4" marL="2286000" rtl="0">
              <a:spcBef>
                <a:spcPts val="0"/>
              </a:spcBef>
              <a:spcAft>
                <a:spcPts val="0"/>
              </a:spcAft>
              <a:buSzPts val="1400"/>
              <a:buChar char="■"/>
              <a:defRPr sz="1800"/>
            </a:lvl5pPr>
            <a:lvl6pPr indent="-317500" lvl="5" marL="2743200" rtl="0">
              <a:spcBef>
                <a:spcPts val="0"/>
              </a:spcBef>
              <a:spcAft>
                <a:spcPts val="0"/>
              </a:spcAft>
              <a:buSzPts val="1400"/>
              <a:buChar char="■"/>
              <a:defRPr sz="1800"/>
            </a:lvl6pPr>
            <a:lvl7pPr indent="-317500" lvl="6" marL="3200400" rtl="0">
              <a:spcBef>
                <a:spcPts val="0"/>
              </a:spcBef>
              <a:spcAft>
                <a:spcPts val="0"/>
              </a:spcAft>
              <a:buSzPts val="1400"/>
              <a:buChar char="■"/>
              <a:defRPr sz="1800"/>
            </a:lvl7pPr>
            <a:lvl8pPr indent="-317500" lvl="7" marL="3657600" rtl="0">
              <a:spcBef>
                <a:spcPts val="0"/>
              </a:spcBef>
              <a:spcAft>
                <a:spcPts val="0"/>
              </a:spcAft>
              <a:buSzPts val="1400"/>
              <a:buChar char="■"/>
              <a:defRPr sz="1800"/>
            </a:lvl8pPr>
            <a:lvl9pPr indent="-317500" lvl="8" marL="4114800" rtl="0">
              <a:spcBef>
                <a:spcPts val="0"/>
              </a:spcBef>
              <a:spcAft>
                <a:spcPts val="0"/>
              </a:spcAft>
              <a:buSzPts val="1400"/>
              <a:buChar char="■"/>
              <a:defRPr sz="1800"/>
            </a:lvl9pPr>
          </a:lstStyle>
          <a:p/>
        </p:txBody>
      </p:sp>
      <p:sp>
        <p:nvSpPr>
          <p:cNvPr id="44" name="Google Shape;44;p5"/>
          <p:cNvSpPr txBox="1"/>
          <p:nvPr>
            <p:ph idx="2" type="body"/>
          </p:nvPr>
        </p:nvSpPr>
        <p:spPr>
          <a:xfrm>
            <a:off x="4648200" y="1371600"/>
            <a:ext cx="4038600" cy="4759325"/>
          </a:xfrm>
          <a:prstGeom prst="rect">
            <a:avLst/>
          </a:prstGeom>
          <a:noFill/>
          <a:ln>
            <a:noFill/>
          </a:ln>
        </p:spPr>
        <p:txBody>
          <a:bodyPr anchorCtr="0" anchor="t" bIns="91425" lIns="91425" spcFirstLastPara="1" rIns="91425" wrap="square" tIns="91425"/>
          <a:lstStyle>
            <a:lvl1pPr indent="-317500" lvl="0" marL="457200" rtl="0">
              <a:spcBef>
                <a:spcPts val="560"/>
              </a:spcBef>
              <a:spcAft>
                <a:spcPts val="0"/>
              </a:spcAft>
              <a:buSzPts val="1400"/>
              <a:buChar char="●"/>
              <a:defRPr sz="2800"/>
            </a:lvl1pPr>
            <a:lvl2pPr indent="-317500" lvl="1" marL="914400" rtl="0">
              <a:spcBef>
                <a:spcPts val="0"/>
              </a:spcBef>
              <a:spcAft>
                <a:spcPts val="0"/>
              </a:spcAft>
              <a:buSzPts val="1400"/>
              <a:buChar char="●"/>
              <a:defRPr sz="2400"/>
            </a:lvl2pPr>
            <a:lvl3pPr indent="-317500" lvl="2" marL="1371600" rtl="0">
              <a:spcBef>
                <a:spcPts val="0"/>
              </a:spcBef>
              <a:spcAft>
                <a:spcPts val="0"/>
              </a:spcAft>
              <a:buSzPts val="1400"/>
              <a:buChar char="●"/>
              <a:defRPr sz="2000"/>
            </a:lvl3pPr>
            <a:lvl4pPr indent="-317500" lvl="3" marL="1828800" rtl="0">
              <a:spcBef>
                <a:spcPts val="0"/>
              </a:spcBef>
              <a:spcAft>
                <a:spcPts val="0"/>
              </a:spcAft>
              <a:buSzPts val="1400"/>
              <a:buChar char="■"/>
              <a:defRPr sz="1800"/>
            </a:lvl4pPr>
            <a:lvl5pPr indent="-317500" lvl="4" marL="2286000" rtl="0">
              <a:spcBef>
                <a:spcPts val="0"/>
              </a:spcBef>
              <a:spcAft>
                <a:spcPts val="0"/>
              </a:spcAft>
              <a:buSzPts val="1400"/>
              <a:buChar char="■"/>
              <a:defRPr sz="1800"/>
            </a:lvl5pPr>
            <a:lvl6pPr indent="-317500" lvl="5" marL="2743200" rtl="0">
              <a:spcBef>
                <a:spcPts val="0"/>
              </a:spcBef>
              <a:spcAft>
                <a:spcPts val="0"/>
              </a:spcAft>
              <a:buSzPts val="1400"/>
              <a:buChar char="■"/>
              <a:defRPr sz="1800"/>
            </a:lvl6pPr>
            <a:lvl7pPr indent="-317500" lvl="6" marL="3200400" rtl="0">
              <a:spcBef>
                <a:spcPts val="0"/>
              </a:spcBef>
              <a:spcAft>
                <a:spcPts val="0"/>
              </a:spcAft>
              <a:buSzPts val="1400"/>
              <a:buChar char="■"/>
              <a:defRPr sz="1800"/>
            </a:lvl7pPr>
            <a:lvl8pPr indent="-317500" lvl="7" marL="3657600" rtl="0">
              <a:spcBef>
                <a:spcPts val="0"/>
              </a:spcBef>
              <a:spcAft>
                <a:spcPts val="0"/>
              </a:spcAft>
              <a:buSzPts val="1400"/>
              <a:buChar char="■"/>
              <a:defRPr sz="1800"/>
            </a:lvl8pPr>
            <a:lvl9pPr indent="-317500" lvl="8" marL="4114800" rtl="0">
              <a:spcBef>
                <a:spcPts val="0"/>
              </a:spcBef>
              <a:spcAft>
                <a:spcPts val="0"/>
              </a:spcAft>
              <a:buSzPts val="1400"/>
              <a:buChar char="■"/>
              <a:defRPr sz="1800"/>
            </a:lvl9pPr>
          </a:lstStyle>
          <a:p/>
        </p:txBody>
      </p:sp>
      <p:sp>
        <p:nvSpPr>
          <p:cNvPr id="45" name="Google Shape;45;p5"/>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46" name="Google Shape;46;p5"/>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47" name="Google Shape;47;p5"/>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_OBJECTS_WITH_TEXT" type="twoTxTwoObj">
  <p:cSld name="TWO_OBJECTS_WITH_TEXT">
    <p:spTree>
      <p:nvGrpSpPr>
        <p:cNvPr id="48" name="Shape 48"/>
        <p:cNvGrpSpPr/>
        <p:nvPr/>
      </p:nvGrpSpPr>
      <p:grpSpPr>
        <a:xfrm>
          <a:off x="0" y="0"/>
          <a:ext cx="0" cy="0"/>
          <a:chOff x="0" y="0"/>
          <a:chExt cx="0" cy="0"/>
        </a:xfrm>
      </p:grpSpPr>
      <p:sp>
        <p:nvSpPr>
          <p:cNvPr id="49" name="Google Shape;49;p6"/>
          <p:cNvSpPr txBox="1"/>
          <p:nvPr>
            <p:ph type="title"/>
          </p:nvPr>
        </p:nvSpPr>
        <p:spPr>
          <a:xfrm>
            <a:off x="457200" y="274638"/>
            <a:ext cx="8229600" cy="1143000"/>
          </a:xfrm>
          <a:prstGeom prst="rect">
            <a:avLst/>
          </a:prstGeom>
          <a:noFill/>
          <a:ln>
            <a:noFill/>
          </a:ln>
        </p:spPr>
        <p:txBody>
          <a:bodyPr anchorCtr="0" anchor="b" bIns="91425" lIns="91425" spcFirstLastPara="1" rIns="91425" wrap="square" tIns="91425"/>
          <a:lstStyle>
            <a:lvl1pPr lvl="0" rtl="0">
              <a:spcBef>
                <a:spcPts val="0"/>
              </a:spcBef>
              <a:spcAft>
                <a:spcPts val="0"/>
              </a:spcAft>
              <a:buSzPts val="1400"/>
              <a:buChar char="●"/>
              <a:defRPr/>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50" name="Google Shape;50;p6"/>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rtl="0">
              <a:spcBef>
                <a:spcPts val="560"/>
              </a:spcBef>
              <a:spcAft>
                <a:spcPts val="0"/>
              </a:spcAft>
              <a:buSzPts val="1400"/>
              <a:buFont typeface="Verdana"/>
              <a:buNone/>
              <a:defRPr b="1" sz="2400"/>
            </a:lvl1pPr>
            <a:lvl2pPr indent="-228600" lvl="1" marL="914400" rtl="0">
              <a:spcBef>
                <a:spcPts val="0"/>
              </a:spcBef>
              <a:spcAft>
                <a:spcPts val="0"/>
              </a:spcAft>
              <a:buSzPts val="1400"/>
              <a:buFont typeface="Verdana"/>
              <a:buNone/>
              <a:defRPr b="1" sz="2000"/>
            </a:lvl2pPr>
            <a:lvl3pPr indent="-228600" lvl="2" marL="1371600" rtl="0">
              <a:spcBef>
                <a:spcPts val="0"/>
              </a:spcBef>
              <a:spcAft>
                <a:spcPts val="0"/>
              </a:spcAft>
              <a:buSzPts val="1400"/>
              <a:buFont typeface="Verdana"/>
              <a:buNone/>
              <a:defRPr b="1" sz="1800"/>
            </a:lvl3pPr>
            <a:lvl4pPr indent="-228600" lvl="3" marL="1828800" rtl="0">
              <a:spcBef>
                <a:spcPts val="0"/>
              </a:spcBef>
              <a:spcAft>
                <a:spcPts val="0"/>
              </a:spcAft>
              <a:buSzPts val="1400"/>
              <a:buFont typeface="Verdana"/>
              <a:buNone/>
              <a:defRPr b="1" sz="1600"/>
            </a:lvl4pPr>
            <a:lvl5pPr indent="-228600" lvl="4" marL="2286000" rtl="0">
              <a:spcBef>
                <a:spcPts val="0"/>
              </a:spcBef>
              <a:spcAft>
                <a:spcPts val="0"/>
              </a:spcAft>
              <a:buSzPts val="1400"/>
              <a:buFont typeface="Verdana"/>
              <a:buNone/>
              <a:defRPr b="1" sz="1600"/>
            </a:lvl5pPr>
            <a:lvl6pPr indent="-228600" lvl="5" marL="2743200" rtl="0">
              <a:spcBef>
                <a:spcPts val="0"/>
              </a:spcBef>
              <a:spcAft>
                <a:spcPts val="0"/>
              </a:spcAft>
              <a:buSzPts val="1400"/>
              <a:buFont typeface="Verdana"/>
              <a:buNone/>
              <a:defRPr b="1" sz="1600"/>
            </a:lvl6pPr>
            <a:lvl7pPr indent="-228600" lvl="6" marL="3200400" rtl="0">
              <a:spcBef>
                <a:spcPts val="0"/>
              </a:spcBef>
              <a:spcAft>
                <a:spcPts val="0"/>
              </a:spcAft>
              <a:buSzPts val="1400"/>
              <a:buFont typeface="Verdana"/>
              <a:buNone/>
              <a:defRPr b="1" sz="1600"/>
            </a:lvl7pPr>
            <a:lvl8pPr indent="-228600" lvl="7" marL="3657600" rtl="0">
              <a:spcBef>
                <a:spcPts val="0"/>
              </a:spcBef>
              <a:spcAft>
                <a:spcPts val="0"/>
              </a:spcAft>
              <a:buSzPts val="1400"/>
              <a:buFont typeface="Verdana"/>
              <a:buNone/>
              <a:defRPr b="1" sz="1600"/>
            </a:lvl8pPr>
            <a:lvl9pPr indent="-228600" lvl="8" marL="4114800" rtl="0">
              <a:spcBef>
                <a:spcPts val="0"/>
              </a:spcBef>
              <a:spcAft>
                <a:spcPts val="0"/>
              </a:spcAft>
              <a:buSzPts val="1400"/>
              <a:buFont typeface="Verdana"/>
              <a:buNone/>
              <a:defRPr b="1" sz="1600"/>
            </a:lvl9pPr>
          </a:lstStyle>
          <a:p/>
        </p:txBody>
      </p:sp>
      <p:sp>
        <p:nvSpPr>
          <p:cNvPr id="51" name="Google Shape;51;p6"/>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17500" lvl="0" marL="457200" rtl="0">
              <a:spcBef>
                <a:spcPts val="560"/>
              </a:spcBef>
              <a:spcAft>
                <a:spcPts val="0"/>
              </a:spcAft>
              <a:buSzPts val="1400"/>
              <a:buChar char="●"/>
              <a:defRPr sz="2400"/>
            </a:lvl1pPr>
            <a:lvl2pPr indent="-317500" lvl="1" marL="914400" rtl="0">
              <a:spcBef>
                <a:spcPts val="0"/>
              </a:spcBef>
              <a:spcAft>
                <a:spcPts val="0"/>
              </a:spcAft>
              <a:buSzPts val="1400"/>
              <a:buChar char="●"/>
              <a:defRPr sz="2000"/>
            </a:lvl2pPr>
            <a:lvl3pPr indent="-317500" lvl="2" marL="1371600" rtl="0">
              <a:spcBef>
                <a:spcPts val="0"/>
              </a:spcBef>
              <a:spcAft>
                <a:spcPts val="0"/>
              </a:spcAft>
              <a:buSzPts val="1400"/>
              <a:buChar char="●"/>
              <a:defRPr sz="1800"/>
            </a:lvl3pPr>
            <a:lvl4pPr indent="-317500" lvl="3" marL="1828800" rtl="0">
              <a:spcBef>
                <a:spcPts val="0"/>
              </a:spcBef>
              <a:spcAft>
                <a:spcPts val="0"/>
              </a:spcAft>
              <a:buSzPts val="1400"/>
              <a:buChar char="■"/>
              <a:defRPr sz="1600"/>
            </a:lvl4pPr>
            <a:lvl5pPr indent="-317500" lvl="4" marL="2286000" rtl="0">
              <a:spcBef>
                <a:spcPts val="0"/>
              </a:spcBef>
              <a:spcAft>
                <a:spcPts val="0"/>
              </a:spcAft>
              <a:buSzPts val="1400"/>
              <a:buChar char="■"/>
              <a:defRPr sz="1600"/>
            </a:lvl5pPr>
            <a:lvl6pPr indent="-317500" lvl="5" marL="2743200" rtl="0">
              <a:spcBef>
                <a:spcPts val="0"/>
              </a:spcBef>
              <a:spcAft>
                <a:spcPts val="0"/>
              </a:spcAft>
              <a:buSzPts val="1400"/>
              <a:buChar char="■"/>
              <a:defRPr sz="1600"/>
            </a:lvl6pPr>
            <a:lvl7pPr indent="-317500" lvl="6" marL="3200400" rtl="0">
              <a:spcBef>
                <a:spcPts val="0"/>
              </a:spcBef>
              <a:spcAft>
                <a:spcPts val="0"/>
              </a:spcAft>
              <a:buSzPts val="1400"/>
              <a:buChar char="■"/>
              <a:defRPr sz="1600"/>
            </a:lvl7pPr>
            <a:lvl8pPr indent="-317500" lvl="7" marL="3657600" rtl="0">
              <a:spcBef>
                <a:spcPts val="0"/>
              </a:spcBef>
              <a:spcAft>
                <a:spcPts val="0"/>
              </a:spcAft>
              <a:buSzPts val="1400"/>
              <a:buChar char="■"/>
              <a:defRPr sz="1600"/>
            </a:lvl8pPr>
            <a:lvl9pPr indent="-317500" lvl="8" marL="4114800" rtl="0">
              <a:spcBef>
                <a:spcPts val="0"/>
              </a:spcBef>
              <a:spcAft>
                <a:spcPts val="0"/>
              </a:spcAft>
              <a:buSzPts val="1400"/>
              <a:buChar char="■"/>
              <a:defRPr sz="1600"/>
            </a:lvl9pPr>
          </a:lstStyle>
          <a:p/>
        </p:txBody>
      </p:sp>
      <p:sp>
        <p:nvSpPr>
          <p:cNvPr id="52" name="Google Shape;52;p6"/>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rtl="0">
              <a:spcBef>
                <a:spcPts val="560"/>
              </a:spcBef>
              <a:spcAft>
                <a:spcPts val="0"/>
              </a:spcAft>
              <a:buSzPts val="1400"/>
              <a:buFont typeface="Verdana"/>
              <a:buNone/>
              <a:defRPr b="1" sz="2400"/>
            </a:lvl1pPr>
            <a:lvl2pPr indent="-228600" lvl="1" marL="914400" rtl="0">
              <a:spcBef>
                <a:spcPts val="0"/>
              </a:spcBef>
              <a:spcAft>
                <a:spcPts val="0"/>
              </a:spcAft>
              <a:buSzPts val="1400"/>
              <a:buFont typeface="Verdana"/>
              <a:buNone/>
              <a:defRPr b="1" sz="2000"/>
            </a:lvl2pPr>
            <a:lvl3pPr indent="-228600" lvl="2" marL="1371600" rtl="0">
              <a:spcBef>
                <a:spcPts val="0"/>
              </a:spcBef>
              <a:spcAft>
                <a:spcPts val="0"/>
              </a:spcAft>
              <a:buSzPts val="1400"/>
              <a:buFont typeface="Verdana"/>
              <a:buNone/>
              <a:defRPr b="1" sz="1800"/>
            </a:lvl3pPr>
            <a:lvl4pPr indent="-228600" lvl="3" marL="1828800" rtl="0">
              <a:spcBef>
                <a:spcPts val="0"/>
              </a:spcBef>
              <a:spcAft>
                <a:spcPts val="0"/>
              </a:spcAft>
              <a:buSzPts val="1400"/>
              <a:buFont typeface="Verdana"/>
              <a:buNone/>
              <a:defRPr b="1" sz="1600"/>
            </a:lvl4pPr>
            <a:lvl5pPr indent="-228600" lvl="4" marL="2286000" rtl="0">
              <a:spcBef>
                <a:spcPts val="0"/>
              </a:spcBef>
              <a:spcAft>
                <a:spcPts val="0"/>
              </a:spcAft>
              <a:buSzPts val="1400"/>
              <a:buFont typeface="Verdana"/>
              <a:buNone/>
              <a:defRPr b="1" sz="1600"/>
            </a:lvl5pPr>
            <a:lvl6pPr indent="-228600" lvl="5" marL="2743200" rtl="0">
              <a:spcBef>
                <a:spcPts val="0"/>
              </a:spcBef>
              <a:spcAft>
                <a:spcPts val="0"/>
              </a:spcAft>
              <a:buSzPts val="1400"/>
              <a:buFont typeface="Verdana"/>
              <a:buNone/>
              <a:defRPr b="1" sz="1600"/>
            </a:lvl6pPr>
            <a:lvl7pPr indent="-228600" lvl="6" marL="3200400" rtl="0">
              <a:spcBef>
                <a:spcPts val="0"/>
              </a:spcBef>
              <a:spcAft>
                <a:spcPts val="0"/>
              </a:spcAft>
              <a:buSzPts val="1400"/>
              <a:buFont typeface="Verdana"/>
              <a:buNone/>
              <a:defRPr b="1" sz="1600"/>
            </a:lvl7pPr>
            <a:lvl8pPr indent="-228600" lvl="7" marL="3657600" rtl="0">
              <a:spcBef>
                <a:spcPts val="0"/>
              </a:spcBef>
              <a:spcAft>
                <a:spcPts val="0"/>
              </a:spcAft>
              <a:buSzPts val="1400"/>
              <a:buFont typeface="Verdana"/>
              <a:buNone/>
              <a:defRPr b="1" sz="1600"/>
            </a:lvl8pPr>
            <a:lvl9pPr indent="-228600" lvl="8" marL="4114800" rtl="0">
              <a:spcBef>
                <a:spcPts val="0"/>
              </a:spcBef>
              <a:spcAft>
                <a:spcPts val="0"/>
              </a:spcAft>
              <a:buSzPts val="1400"/>
              <a:buFont typeface="Verdana"/>
              <a:buNone/>
              <a:defRPr b="1" sz="1600"/>
            </a:lvl9pPr>
          </a:lstStyle>
          <a:p/>
        </p:txBody>
      </p:sp>
      <p:sp>
        <p:nvSpPr>
          <p:cNvPr id="53" name="Google Shape;53;p6"/>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17500" lvl="0" marL="457200" rtl="0">
              <a:spcBef>
                <a:spcPts val="560"/>
              </a:spcBef>
              <a:spcAft>
                <a:spcPts val="0"/>
              </a:spcAft>
              <a:buSzPts val="1400"/>
              <a:buChar char="●"/>
              <a:defRPr sz="2400"/>
            </a:lvl1pPr>
            <a:lvl2pPr indent="-317500" lvl="1" marL="914400" rtl="0">
              <a:spcBef>
                <a:spcPts val="0"/>
              </a:spcBef>
              <a:spcAft>
                <a:spcPts val="0"/>
              </a:spcAft>
              <a:buSzPts val="1400"/>
              <a:buChar char="●"/>
              <a:defRPr sz="2000"/>
            </a:lvl2pPr>
            <a:lvl3pPr indent="-317500" lvl="2" marL="1371600" rtl="0">
              <a:spcBef>
                <a:spcPts val="0"/>
              </a:spcBef>
              <a:spcAft>
                <a:spcPts val="0"/>
              </a:spcAft>
              <a:buSzPts val="1400"/>
              <a:buChar char="●"/>
              <a:defRPr sz="1800"/>
            </a:lvl3pPr>
            <a:lvl4pPr indent="-317500" lvl="3" marL="1828800" rtl="0">
              <a:spcBef>
                <a:spcPts val="0"/>
              </a:spcBef>
              <a:spcAft>
                <a:spcPts val="0"/>
              </a:spcAft>
              <a:buSzPts val="1400"/>
              <a:buChar char="■"/>
              <a:defRPr sz="1600"/>
            </a:lvl4pPr>
            <a:lvl5pPr indent="-317500" lvl="4" marL="2286000" rtl="0">
              <a:spcBef>
                <a:spcPts val="0"/>
              </a:spcBef>
              <a:spcAft>
                <a:spcPts val="0"/>
              </a:spcAft>
              <a:buSzPts val="1400"/>
              <a:buChar char="■"/>
              <a:defRPr sz="1600"/>
            </a:lvl5pPr>
            <a:lvl6pPr indent="-317500" lvl="5" marL="2743200" rtl="0">
              <a:spcBef>
                <a:spcPts val="0"/>
              </a:spcBef>
              <a:spcAft>
                <a:spcPts val="0"/>
              </a:spcAft>
              <a:buSzPts val="1400"/>
              <a:buChar char="■"/>
              <a:defRPr sz="1600"/>
            </a:lvl6pPr>
            <a:lvl7pPr indent="-317500" lvl="6" marL="3200400" rtl="0">
              <a:spcBef>
                <a:spcPts val="0"/>
              </a:spcBef>
              <a:spcAft>
                <a:spcPts val="0"/>
              </a:spcAft>
              <a:buSzPts val="1400"/>
              <a:buChar char="■"/>
              <a:defRPr sz="1600"/>
            </a:lvl7pPr>
            <a:lvl8pPr indent="-317500" lvl="7" marL="3657600" rtl="0">
              <a:spcBef>
                <a:spcPts val="0"/>
              </a:spcBef>
              <a:spcAft>
                <a:spcPts val="0"/>
              </a:spcAft>
              <a:buSzPts val="1400"/>
              <a:buChar char="■"/>
              <a:defRPr sz="1600"/>
            </a:lvl8pPr>
            <a:lvl9pPr indent="-317500" lvl="8" marL="4114800" rtl="0">
              <a:spcBef>
                <a:spcPts val="0"/>
              </a:spcBef>
              <a:spcAft>
                <a:spcPts val="0"/>
              </a:spcAft>
              <a:buSzPts val="1400"/>
              <a:buChar char="■"/>
              <a:defRPr sz="1600"/>
            </a:lvl9pPr>
          </a:lstStyle>
          <a:p/>
        </p:txBody>
      </p:sp>
      <p:sp>
        <p:nvSpPr>
          <p:cNvPr id="54" name="Google Shape;54;p6"/>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55" name="Google Shape;55;p6"/>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56" name="Google Shape;56;p6"/>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7" name="Shape 57"/>
        <p:cNvGrpSpPr/>
        <p:nvPr/>
      </p:nvGrpSpPr>
      <p:grpSpPr>
        <a:xfrm>
          <a:off x="0" y="0"/>
          <a:ext cx="0" cy="0"/>
          <a:chOff x="0" y="0"/>
          <a:chExt cx="0" cy="0"/>
        </a:xfrm>
      </p:grpSpPr>
      <p:sp>
        <p:nvSpPr>
          <p:cNvPr id="58" name="Google Shape;58;p7"/>
          <p:cNvSpPr txBox="1"/>
          <p:nvPr>
            <p:ph type="title"/>
          </p:nvPr>
        </p:nvSpPr>
        <p:spPr>
          <a:xfrm>
            <a:off x="457200" y="277813"/>
            <a:ext cx="8229600" cy="788987"/>
          </a:xfrm>
          <a:prstGeom prst="rect">
            <a:avLst/>
          </a:prstGeom>
          <a:noFill/>
          <a:ln>
            <a:noFill/>
          </a:ln>
        </p:spPr>
        <p:txBody>
          <a:bodyPr anchorCtr="0" anchor="b" bIns="91425" lIns="91425" spcFirstLastPara="1" rIns="91425" wrap="square" tIns="91425"/>
          <a:lstStyle>
            <a:lvl1pPr lvl="0" rtl="0" algn="r">
              <a:spcBef>
                <a:spcPts val="0"/>
              </a:spcBef>
              <a:spcAft>
                <a:spcPts val="0"/>
              </a:spcAft>
              <a:buSzPts val="1400"/>
              <a:buChar char="●"/>
              <a:defRPr b="1" i="1" sz="3200">
                <a:solidFill>
                  <a:schemeClr val="dk2"/>
                </a:solidFill>
              </a:defRPr>
            </a:lvl1pPr>
            <a:lvl2pPr lvl="1" rtl="0" algn="r">
              <a:spcBef>
                <a:spcPts val="0"/>
              </a:spcBef>
              <a:spcAft>
                <a:spcPts val="0"/>
              </a:spcAft>
              <a:buSzPts val="1400"/>
              <a:buChar char="○"/>
              <a:defRPr b="1" i="1" sz="3200">
                <a:solidFill>
                  <a:schemeClr val="dk2"/>
                </a:solidFill>
              </a:defRPr>
            </a:lvl2pPr>
            <a:lvl3pPr lvl="2" rtl="0" algn="r">
              <a:spcBef>
                <a:spcPts val="0"/>
              </a:spcBef>
              <a:spcAft>
                <a:spcPts val="0"/>
              </a:spcAft>
              <a:buSzPts val="1400"/>
              <a:buChar char="■"/>
              <a:defRPr b="1" i="1" sz="3200">
                <a:solidFill>
                  <a:schemeClr val="dk2"/>
                </a:solidFill>
              </a:defRPr>
            </a:lvl3pPr>
            <a:lvl4pPr lvl="3" rtl="0" algn="r">
              <a:spcBef>
                <a:spcPts val="0"/>
              </a:spcBef>
              <a:spcAft>
                <a:spcPts val="0"/>
              </a:spcAft>
              <a:buSzPts val="1400"/>
              <a:buChar char="●"/>
              <a:defRPr b="1" i="1" sz="3200">
                <a:solidFill>
                  <a:schemeClr val="dk2"/>
                </a:solidFill>
              </a:defRPr>
            </a:lvl4pPr>
            <a:lvl5pPr lvl="4" rtl="0" algn="r">
              <a:spcBef>
                <a:spcPts val="0"/>
              </a:spcBef>
              <a:spcAft>
                <a:spcPts val="0"/>
              </a:spcAft>
              <a:buSzPts val="1400"/>
              <a:buChar char="○"/>
              <a:defRPr b="1" i="1" sz="3200">
                <a:solidFill>
                  <a:schemeClr val="dk2"/>
                </a:solidFill>
              </a:defRPr>
            </a:lvl5pPr>
            <a:lvl6pPr lvl="5" marL="457200" rtl="0" algn="r">
              <a:spcBef>
                <a:spcPts val="0"/>
              </a:spcBef>
              <a:spcAft>
                <a:spcPts val="0"/>
              </a:spcAft>
              <a:buSzPts val="1400"/>
              <a:buChar char="■"/>
              <a:defRPr b="1" i="1" sz="3200">
                <a:solidFill>
                  <a:schemeClr val="dk2"/>
                </a:solidFill>
              </a:defRPr>
            </a:lvl6pPr>
            <a:lvl7pPr lvl="6" marL="914400" rtl="0" algn="r">
              <a:spcBef>
                <a:spcPts val="0"/>
              </a:spcBef>
              <a:spcAft>
                <a:spcPts val="0"/>
              </a:spcAft>
              <a:buSzPts val="1400"/>
              <a:buChar char="●"/>
              <a:defRPr b="1" i="1" sz="3200">
                <a:solidFill>
                  <a:schemeClr val="dk2"/>
                </a:solidFill>
              </a:defRPr>
            </a:lvl7pPr>
            <a:lvl8pPr lvl="7" marL="1371600" rtl="0" algn="r">
              <a:spcBef>
                <a:spcPts val="0"/>
              </a:spcBef>
              <a:spcAft>
                <a:spcPts val="0"/>
              </a:spcAft>
              <a:buSzPts val="1400"/>
              <a:buChar char="○"/>
              <a:defRPr b="1" i="1" sz="3200">
                <a:solidFill>
                  <a:schemeClr val="dk2"/>
                </a:solidFill>
              </a:defRPr>
            </a:lvl8pPr>
            <a:lvl9pPr lvl="8" marL="1828800" rtl="0" algn="r">
              <a:spcBef>
                <a:spcPts val="0"/>
              </a:spcBef>
              <a:spcAft>
                <a:spcPts val="0"/>
              </a:spcAft>
              <a:buSzPts val="1400"/>
              <a:buChar char="■"/>
              <a:defRPr b="1" i="1" sz="3200">
                <a:solidFill>
                  <a:schemeClr val="dk2"/>
                </a:solidFill>
              </a:defRPr>
            </a:lvl9pPr>
          </a:lstStyle>
          <a:p/>
        </p:txBody>
      </p:sp>
      <p:sp>
        <p:nvSpPr>
          <p:cNvPr id="59" name="Google Shape;59;p7"/>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60" name="Google Shape;60;p7"/>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61" name="Google Shape;61;p7"/>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2" name="Shape 62"/>
        <p:cNvGrpSpPr/>
        <p:nvPr/>
      </p:nvGrpSpPr>
      <p:grpSpPr>
        <a:xfrm>
          <a:off x="0" y="0"/>
          <a:ext cx="0" cy="0"/>
          <a:chOff x="0" y="0"/>
          <a:chExt cx="0" cy="0"/>
        </a:xfrm>
      </p:grpSpPr>
      <p:sp>
        <p:nvSpPr>
          <p:cNvPr id="63" name="Google Shape;63;p8"/>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64" name="Google Shape;64;p8"/>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65" name="Google Shape;65;p8"/>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BJECT_WITH_CAPTION_TEXT" type="objTx">
  <p:cSld name="OBJECT_WITH_CAPTION_TEXT">
    <p:spTree>
      <p:nvGrpSpPr>
        <p:cNvPr id="66" name="Shape 66"/>
        <p:cNvGrpSpPr/>
        <p:nvPr/>
      </p:nvGrpSpPr>
      <p:grpSpPr>
        <a:xfrm>
          <a:off x="0" y="0"/>
          <a:ext cx="0" cy="0"/>
          <a:chOff x="0" y="0"/>
          <a:chExt cx="0" cy="0"/>
        </a:xfrm>
      </p:grpSpPr>
      <p:sp>
        <p:nvSpPr>
          <p:cNvPr id="67" name="Google Shape;67;p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1400"/>
              <a:buChar char="●"/>
              <a:defRPr b="1" sz="2000"/>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68" name="Google Shape;68;p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317500" lvl="0" marL="457200" rtl="0">
              <a:spcBef>
                <a:spcPts val="560"/>
              </a:spcBef>
              <a:spcAft>
                <a:spcPts val="0"/>
              </a:spcAft>
              <a:buSzPts val="1400"/>
              <a:buChar char="●"/>
              <a:defRPr sz="3200"/>
            </a:lvl1pPr>
            <a:lvl2pPr indent="-317500" lvl="1" marL="914400" rtl="0">
              <a:spcBef>
                <a:spcPts val="0"/>
              </a:spcBef>
              <a:spcAft>
                <a:spcPts val="0"/>
              </a:spcAft>
              <a:buSzPts val="1400"/>
              <a:buChar char="●"/>
              <a:defRPr sz="2800"/>
            </a:lvl2pPr>
            <a:lvl3pPr indent="-317500" lvl="2" marL="1371600" rtl="0">
              <a:spcBef>
                <a:spcPts val="0"/>
              </a:spcBef>
              <a:spcAft>
                <a:spcPts val="0"/>
              </a:spcAft>
              <a:buSzPts val="1400"/>
              <a:buChar char="●"/>
              <a:defRPr sz="2400"/>
            </a:lvl3pPr>
            <a:lvl4pPr indent="-317500" lvl="3" marL="1828800" rtl="0">
              <a:spcBef>
                <a:spcPts val="0"/>
              </a:spcBef>
              <a:spcAft>
                <a:spcPts val="0"/>
              </a:spcAft>
              <a:buSzPts val="1400"/>
              <a:buChar char="■"/>
              <a:defRPr sz="2000"/>
            </a:lvl4pPr>
            <a:lvl5pPr indent="-317500" lvl="4" marL="2286000" rtl="0">
              <a:spcBef>
                <a:spcPts val="0"/>
              </a:spcBef>
              <a:spcAft>
                <a:spcPts val="0"/>
              </a:spcAft>
              <a:buSzPts val="1400"/>
              <a:buChar char="■"/>
              <a:defRPr sz="2000"/>
            </a:lvl5pPr>
            <a:lvl6pPr indent="-317500" lvl="5" marL="2743200" rtl="0">
              <a:spcBef>
                <a:spcPts val="0"/>
              </a:spcBef>
              <a:spcAft>
                <a:spcPts val="0"/>
              </a:spcAft>
              <a:buSzPts val="1400"/>
              <a:buChar char="■"/>
              <a:defRPr sz="2000"/>
            </a:lvl6pPr>
            <a:lvl7pPr indent="-317500" lvl="6" marL="3200400" rtl="0">
              <a:spcBef>
                <a:spcPts val="0"/>
              </a:spcBef>
              <a:spcAft>
                <a:spcPts val="0"/>
              </a:spcAft>
              <a:buSzPts val="1400"/>
              <a:buChar char="■"/>
              <a:defRPr sz="2000"/>
            </a:lvl7pPr>
            <a:lvl8pPr indent="-317500" lvl="7" marL="3657600" rtl="0">
              <a:spcBef>
                <a:spcPts val="0"/>
              </a:spcBef>
              <a:spcAft>
                <a:spcPts val="0"/>
              </a:spcAft>
              <a:buSzPts val="1400"/>
              <a:buChar char="■"/>
              <a:defRPr sz="2000"/>
            </a:lvl8pPr>
            <a:lvl9pPr indent="-317500" lvl="8" marL="4114800" rtl="0">
              <a:spcBef>
                <a:spcPts val="0"/>
              </a:spcBef>
              <a:spcAft>
                <a:spcPts val="0"/>
              </a:spcAft>
              <a:buSzPts val="1400"/>
              <a:buChar char="■"/>
              <a:defRPr sz="2000"/>
            </a:lvl9pPr>
          </a:lstStyle>
          <a:p/>
        </p:txBody>
      </p:sp>
      <p:sp>
        <p:nvSpPr>
          <p:cNvPr id="69" name="Google Shape;69;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rtl="0">
              <a:spcBef>
                <a:spcPts val="560"/>
              </a:spcBef>
              <a:spcAft>
                <a:spcPts val="0"/>
              </a:spcAft>
              <a:buSzPts val="1400"/>
              <a:buFont typeface="Verdana"/>
              <a:buNone/>
              <a:defRPr sz="1400"/>
            </a:lvl1pPr>
            <a:lvl2pPr indent="-228600" lvl="1" marL="914400" rtl="0">
              <a:spcBef>
                <a:spcPts val="0"/>
              </a:spcBef>
              <a:spcAft>
                <a:spcPts val="0"/>
              </a:spcAft>
              <a:buSzPts val="1400"/>
              <a:buFont typeface="Verdana"/>
              <a:buNone/>
              <a:defRPr sz="1200"/>
            </a:lvl2pPr>
            <a:lvl3pPr indent="-228600" lvl="2" marL="1371600" rtl="0">
              <a:spcBef>
                <a:spcPts val="0"/>
              </a:spcBef>
              <a:spcAft>
                <a:spcPts val="0"/>
              </a:spcAft>
              <a:buSzPts val="1400"/>
              <a:buFont typeface="Verdana"/>
              <a:buNone/>
              <a:defRPr sz="1000"/>
            </a:lvl3pPr>
            <a:lvl4pPr indent="-228600" lvl="3" marL="1828800" rtl="0">
              <a:spcBef>
                <a:spcPts val="0"/>
              </a:spcBef>
              <a:spcAft>
                <a:spcPts val="0"/>
              </a:spcAft>
              <a:buSzPts val="1400"/>
              <a:buFont typeface="Verdana"/>
              <a:buNone/>
              <a:defRPr sz="900"/>
            </a:lvl4pPr>
            <a:lvl5pPr indent="-228600" lvl="4" marL="2286000" rtl="0">
              <a:spcBef>
                <a:spcPts val="0"/>
              </a:spcBef>
              <a:spcAft>
                <a:spcPts val="0"/>
              </a:spcAft>
              <a:buSzPts val="1400"/>
              <a:buFont typeface="Verdana"/>
              <a:buNone/>
              <a:defRPr sz="900"/>
            </a:lvl5pPr>
            <a:lvl6pPr indent="-228600" lvl="5" marL="2743200" rtl="0">
              <a:spcBef>
                <a:spcPts val="0"/>
              </a:spcBef>
              <a:spcAft>
                <a:spcPts val="0"/>
              </a:spcAft>
              <a:buSzPts val="1400"/>
              <a:buFont typeface="Verdana"/>
              <a:buNone/>
              <a:defRPr sz="900"/>
            </a:lvl6pPr>
            <a:lvl7pPr indent="-228600" lvl="6" marL="3200400" rtl="0">
              <a:spcBef>
                <a:spcPts val="0"/>
              </a:spcBef>
              <a:spcAft>
                <a:spcPts val="0"/>
              </a:spcAft>
              <a:buSzPts val="1400"/>
              <a:buFont typeface="Verdana"/>
              <a:buNone/>
              <a:defRPr sz="900"/>
            </a:lvl7pPr>
            <a:lvl8pPr indent="-228600" lvl="7" marL="3657600" rtl="0">
              <a:spcBef>
                <a:spcPts val="0"/>
              </a:spcBef>
              <a:spcAft>
                <a:spcPts val="0"/>
              </a:spcAft>
              <a:buSzPts val="1400"/>
              <a:buFont typeface="Verdana"/>
              <a:buNone/>
              <a:defRPr sz="900"/>
            </a:lvl8pPr>
            <a:lvl9pPr indent="-228600" lvl="8" marL="4114800" rtl="0">
              <a:spcBef>
                <a:spcPts val="0"/>
              </a:spcBef>
              <a:spcAft>
                <a:spcPts val="0"/>
              </a:spcAft>
              <a:buSzPts val="1400"/>
              <a:buFont typeface="Verdana"/>
              <a:buNone/>
              <a:defRPr sz="900"/>
            </a:lvl9pPr>
          </a:lstStyle>
          <a:p/>
        </p:txBody>
      </p:sp>
      <p:sp>
        <p:nvSpPr>
          <p:cNvPr id="70" name="Google Shape;70;p9"/>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71" name="Google Shape;71;p9"/>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72" name="Google Shape;72;p9"/>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_WITH_CAPTION_TEXT" type="picTx">
  <p:cSld name="PICTURE_WITH_CAPTION_TEXT">
    <p:spTree>
      <p:nvGrpSpPr>
        <p:cNvPr id="73" name="Shape 73"/>
        <p:cNvGrpSpPr/>
        <p:nvPr/>
      </p:nvGrpSpPr>
      <p:grpSpPr>
        <a:xfrm>
          <a:off x="0" y="0"/>
          <a:ext cx="0" cy="0"/>
          <a:chOff x="0" y="0"/>
          <a:chExt cx="0" cy="0"/>
        </a:xfrm>
      </p:grpSpPr>
      <p:sp>
        <p:nvSpPr>
          <p:cNvPr id="74" name="Google Shape;74;p10"/>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lvl="0" rtl="0" algn="l">
              <a:spcBef>
                <a:spcPts val="0"/>
              </a:spcBef>
              <a:spcAft>
                <a:spcPts val="0"/>
              </a:spcAft>
              <a:buSzPts val="1400"/>
              <a:buChar char="●"/>
              <a:defRPr b="1" sz="2000"/>
            </a:lvl1pPr>
            <a:lvl2pPr lvl="1" rtl="0">
              <a:spcBef>
                <a:spcPts val="0"/>
              </a:spcBef>
              <a:spcAft>
                <a:spcPts val="0"/>
              </a:spcAft>
              <a:buSzPts val="1400"/>
              <a:buChar char="○"/>
              <a:defRPr/>
            </a:lvl2pPr>
            <a:lvl3pPr lvl="2" rtl="0">
              <a:spcBef>
                <a:spcPts val="0"/>
              </a:spcBef>
              <a:spcAft>
                <a:spcPts val="0"/>
              </a:spcAft>
              <a:buSzPts val="1400"/>
              <a:buChar char="■"/>
              <a:defRPr/>
            </a:lvl3pPr>
            <a:lvl4pPr lvl="3" rtl="0">
              <a:spcBef>
                <a:spcPts val="0"/>
              </a:spcBef>
              <a:spcAft>
                <a:spcPts val="0"/>
              </a:spcAft>
              <a:buSzPts val="1400"/>
              <a:buChar char="●"/>
              <a:defRPr/>
            </a:lvl4pPr>
            <a:lvl5pPr lvl="4" rtl="0">
              <a:spcBef>
                <a:spcPts val="0"/>
              </a:spcBef>
              <a:spcAft>
                <a:spcPts val="0"/>
              </a:spcAft>
              <a:buSzPts val="1400"/>
              <a:buChar char="○"/>
              <a:defRPr/>
            </a:lvl5pPr>
            <a:lvl6pPr lvl="5" rtl="0">
              <a:spcBef>
                <a:spcPts val="0"/>
              </a:spcBef>
              <a:spcAft>
                <a:spcPts val="0"/>
              </a:spcAft>
              <a:buSzPts val="1400"/>
              <a:buChar char="■"/>
              <a:defRPr/>
            </a:lvl6pPr>
            <a:lvl7pPr lvl="6" rtl="0">
              <a:spcBef>
                <a:spcPts val="0"/>
              </a:spcBef>
              <a:spcAft>
                <a:spcPts val="0"/>
              </a:spcAft>
              <a:buSzPts val="1400"/>
              <a:buChar char="●"/>
              <a:defRPr/>
            </a:lvl7pPr>
            <a:lvl8pPr lvl="7" rtl="0">
              <a:spcBef>
                <a:spcPts val="0"/>
              </a:spcBef>
              <a:spcAft>
                <a:spcPts val="0"/>
              </a:spcAft>
              <a:buSzPts val="1400"/>
              <a:buChar char="○"/>
              <a:defRPr/>
            </a:lvl8pPr>
            <a:lvl9pPr lvl="8" rtl="0">
              <a:spcBef>
                <a:spcPts val="0"/>
              </a:spcBef>
              <a:spcAft>
                <a:spcPts val="0"/>
              </a:spcAft>
              <a:buSzPts val="1400"/>
              <a:buChar char="■"/>
              <a:defRPr/>
            </a:lvl9pPr>
          </a:lstStyle>
          <a:p/>
        </p:txBody>
      </p:sp>
      <p:sp>
        <p:nvSpPr>
          <p:cNvPr id="75" name="Google Shape;75;p10"/>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Clr>
                <a:schemeClr val="dk1"/>
              </a:buClr>
              <a:buSzPts val="1400"/>
              <a:buFont typeface="Verdana"/>
              <a:buNone/>
              <a:defRPr b="0" i="0" sz="3200" u="none" cap="none" strike="noStrike">
                <a:solidFill>
                  <a:schemeClr val="dk1"/>
                </a:solidFill>
                <a:latin typeface="Verdana"/>
                <a:ea typeface="Verdana"/>
                <a:cs typeface="Verdana"/>
                <a:sym typeface="Verdana"/>
              </a:defRPr>
            </a:lvl1pPr>
            <a:lvl2pPr indent="0" lvl="1" marL="457200" marR="0" rtl="0" algn="l">
              <a:spcBef>
                <a:spcPts val="0"/>
              </a:spcBef>
              <a:spcAft>
                <a:spcPts val="0"/>
              </a:spcAft>
              <a:buClr>
                <a:schemeClr val="dk1"/>
              </a:buClr>
              <a:buSzPts val="1400"/>
              <a:buFont typeface="Verdana"/>
              <a:buNone/>
              <a:defRPr b="0" i="0" sz="2800" u="none" cap="none" strike="noStrike">
                <a:solidFill>
                  <a:schemeClr val="dk1"/>
                </a:solidFill>
                <a:latin typeface="Verdana"/>
                <a:ea typeface="Verdana"/>
                <a:cs typeface="Verdana"/>
                <a:sym typeface="Verdana"/>
              </a:defRPr>
            </a:lvl2pPr>
            <a:lvl3pPr indent="0" lvl="2" marL="914400" marR="0" rtl="0" algn="l">
              <a:spcBef>
                <a:spcPts val="0"/>
              </a:spcBef>
              <a:spcAft>
                <a:spcPts val="0"/>
              </a:spcAft>
              <a:buClr>
                <a:schemeClr val="dk1"/>
              </a:buClr>
              <a:buSzPts val="1400"/>
              <a:buFont typeface="Verdana"/>
              <a:buNone/>
              <a:defRPr b="0" i="0" sz="2400" u="none" cap="none" strike="noStrike">
                <a:solidFill>
                  <a:schemeClr val="dk1"/>
                </a:solidFill>
                <a:latin typeface="Verdana"/>
                <a:ea typeface="Verdana"/>
                <a:cs typeface="Verdana"/>
                <a:sym typeface="Verdana"/>
              </a:defRPr>
            </a:lvl3pPr>
            <a:lvl4pPr indent="0" lvl="3" marL="1371600" marR="0" rtl="0" algn="l">
              <a:spcBef>
                <a:spcPts val="0"/>
              </a:spcBef>
              <a:spcAft>
                <a:spcPts val="0"/>
              </a:spcAft>
              <a:buClr>
                <a:schemeClr val="dk1"/>
              </a:buClr>
              <a:buSzPts val="1400"/>
              <a:buFont typeface="Verdana"/>
              <a:buNone/>
              <a:defRPr b="0" i="0" sz="2000" u="none" cap="none" strike="noStrike">
                <a:solidFill>
                  <a:schemeClr val="dk1"/>
                </a:solidFill>
                <a:latin typeface="Verdana"/>
                <a:ea typeface="Verdana"/>
                <a:cs typeface="Verdana"/>
                <a:sym typeface="Verdana"/>
              </a:defRPr>
            </a:lvl4pPr>
            <a:lvl5pPr indent="0" lvl="4" marL="1828800" marR="0" rtl="0" algn="l">
              <a:spcBef>
                <a:spcPts val="0"/>
              </a:spcBef>
              <a:spcAft>
                <a:spcPts val="0"/>
              </a:spcAft>
              <a:buClr>
                <a:schemeClr val="dk1"/>
              </a:buClr>
              <a:buSzPts val="1400"/>
              <a:buFont typeface="Verdana"/>
              <a:buNone/>
              <a:defRPr b="0" i="0" sz="2000" u="none" cap="none" strike="noStrike">
                <a:solidFill>
                  <a:schemeClr val="dk1"/>
                </a:solidFill>
                <a:latin typeface="Verdana"/>
                <a:ea typeface="Verdana"/>
                <a:cs typeface="Verdana"/>
                <a:sym typeface="Verdana"/>
              </a:defRPr>
            </a:lvl5pPr>
            <a:lvl6pPr indent="0" lvl="5" marL="2286000" marR="0" rtl="0" algn="l">
              <a:spcBef>
                <a:spcPts val="0"/>
              </a:spcBef>
              <a:spcAft>
                <a:spcPts val="0"/>
              </a:spcAft>
              <a:buClr>
                <a:schemeClr val="dk1"/>
              </a:buClr>
              <a:buSzPts val="1400"/>
              <a:buFont typeface="Verdana"/>
              <a:buNone/>
              <a:defRPr b="0" i="0" sz="2000" u="none" cap="none" strike="noStrike">
                <a:solidFill>
                  <a:schemeClr val="dk1"/>
                </a:solidFill>
                <a:latin typeface="Verdana"/>
                <a:ea typeface="Verdana"/>
                <a:cs typeface="Verdana"/>
                <a:sym typeface="Verdana"/>
              </a:defRPr>
            </a:lvl6pPr>
            <a:lvl7pPr indent="0" lvl="6" marL="2743200" marR="0" rtl="0" algn="l">
              <a:spcBef>
                <a:spcPts val="0"/>
              </a:spcBef>
              <a:spcAft>
                <a:spcPts val="0"/>
              </a:spcAft>
              <a:buClr>
                <a:schemeClr val="dk1"/>
              </a:buClr>
              <a:buSzPts val="1400"/>
              <a:buFont typeface="Verdana"/>
              <a:buNone/>
              <a:defRPr b="0" i="0" sz="2000" u="none" cap="none" strike="noStrike">
                <a:solidFill>
                  <a:schemeClr val="dk1"/>
                </a:solidFill>
                <a:latin typeface="Verdana"/>
                <a:ea typeface="Verdana"/>
                <a:cs typeface="Verdana"/>
                <a:sym typeface="Verdana"/>
              </a:defRPr>
            </a:lvl7pPr>
            <a:lvl8pPr indent="0" lvl="7" marL="3200400" marR="0" rtl="0" algn="l">
              <a:spcBef>
                <a:spcPts val="0"/>
              </a:spcBef>
              <a:spcAft>
                <a:spcPts val="0"/>
              </a:spcAft>
              <a:buClr>
                <a:schemeClr val="dk1"/>
              </a:buClr>
              <a:buSzPts val="1400"/>
              <a:buFont typeface="Verdana"/>
              <a:buNone/>
              <a:defRPr b="0" i="0" sz="2000" u="none" cap="none" strike="noStrike">
                <a:solidFill>
                  <a:schemeClr val="dk1"/>
                </a:solidFill>
                <a:latin typeface="Verdana"/>
                <a:ea typeface="Verdana"/>
                <a:cs typeface="Verdana"/>
                <a:sym typeface="Verdana"/>
              </a:defRPr>
            </a:lvl8pPr>
            <a:lvl9pPr indent="0" lvl="8" marL="3657600" marR="0" rtl="0" algn="l">
              <a:spcBef>
                <a:spcPts val="0"/>
              </a:spcBef>
              <a:spcAft>
                <a:spcPts val="0"/>
              </a:spcAft>
              <a:buClr>
                <a:schemeClr val="dk1"/>
              </a:buClr>
              <a:buSzPts val="1400"/>
              <a:buFont typeface="Verdana"/>
              <a:buNone/>
              <a:defRPr b="0" i="0" sz="2000" u="none" cap="none" strike="noStrike">
                <a:solidFill>
                  <a:schemeClr val="dk1"/>
                </a:solidFill>
                <a:latin typeface="Verdana"/>
                <a:ea typeface="Verdana"/>
                <a:cs typeface="Verdana"/>
                <a:sym typeface="Verdana"/>
              </a:defRPr>
            </a:lvl9pPr>
          </a:lstStyle>
          <a:p/>
        </p:txBody>
      </p:sp>
      <p:sp>
        <p:nvSpPr>
          <p:cNvPr id="76" name="Google Shape;76;p10"/>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rtl="0">
              <a:spcBef>
                <a:spcPts val="560"/>
              </a:spcBef>
              <a:spcAft>
                <a:spcPts val="0"/>
              </a:spcAft>
              <a:buSzPts val="1400"/>
              <a:buFont typeface="Verdana"/>
              <a:buNone/>
              <a:defRPr sz="1400"/>
            </a:lvl1pPr>
            <a:lvl2pPr indent="-228600" lvl="1" marL="914400" rtl="0">
              <a:spcBef>
                <a:spcPts val="0"/>
              </a:spcBef>
              <a:spcAft>
                <a:spcPts val="0"/>
              </a:spcAft>
              <a:buSzPts val="1400"/>
              <a:buFont typeface="Verdana"/>
              <a:buNone/>
              <a:defRPr sz="1200"/>
            </a:lvl2pPr>
            <a:lvl3pPr indent="-228600" lvl="2" marL="1371600" rtl="0">
              <a:spcBef>
                <a:spcPts val="0"/>
              </a:spcBef>
              <a:spcAft>
                <a:spcPts val="0"/>
              </a:spcAft>
              <a:buSzPts val="1400"/>
              <a:buFont typeface="Verdana"/>
              <a:buNone/>
              <a:defRPr sz="1000"/>
            </a:lvl3pPr>
            <a:lvl4pPr indent="-228600" lvl="3" marL="1828800" rtl="0">
              <a:spcBef>
                <a:spcPts val="0"/>
              </a:spcBef>
              <a:spcAft>
                <a:spcPts val="0"/>
              </a:spcAft>
              <a:buSzPts val="1400"/>
              <a:buFont typeface="Verdana"/>
              <a:buNone/>
              <a:defRPr sz="900"/>
            </a:lvl4pPr>
            <a:lvl5pPr indent="-228600" lvl="4" marL="2286000" rtl="0">
              <a:spcBef>
                <a:spcPts val="0"/>
              </a:spcBef>
              <a:spcAft>
                <a:spcPts val="0"/>
              </a:spcAft>
              <a:buSzPts val="1400"/>
              <a:buFont typeface="Verdana"/>
              <a:buNone/>
              <a:defRPr sz="900"/>
            </a:lvl5pPr>
            <a:lvl6pPr indent="-228600" lvl="5" marL="2743200" rtl="0">
              <a:spcBef>
                <a:spcPts val="0"/>
              </a:spcBef>
              <a:spcAft>
                <a:spcPts val="0"/>
              </a:spcAft>
              <a:buSzPts val="1400"/>
              <a:buFont typeface="Verdana"/>
              <a:buNone/>
              <a:defRPr sz="900"/>
            </a:lvl6pPr>
            <a:lvl7pPr indent="-228600" lvl="6" marL="3200400" rtl="0">
              <a:spcBef>
                <a:spcPts val="0"/>
              </a:spcBef>
              <a:spcAft>
                <a:spcPts val="0"/>
              </a:spcAft>
              <a:buSzPts val="1400"/>
              <a:buFont typeface="Verdana"/>
              <a:buNone/>
              <a:defRPr sz="900"/>
            </a:lvl7pPr>
            <a:lvl8pPr indent="-228600" lvl="7" marL="3657600" rtl="0">
              <a:spcBef>
                <a:spcPts val="0"/>
              </a:spcBef>
              <a:spcAft>
                <a:spcPts val="0"/>
              </a:spcAft>
              <a:buSzPts val="1400"/>
              <a:buFont typeface="Verdana"/>
              <a:buNone/>
              <a:defRPr sz="900"/>
            </a:lvl8pPr>
            <a:lvl9pPr indent="-228600" lvl="8" marL="4114800" rtl="0">
              <a:spcBef>
                <a:spcPts val="0"/>
              </a:spcBef>
              <a:spcAft>
                <a:spcPts val="0"/>
              </a:spcAft>
              <a:buSzPts val="1400"/>
              <a:buFont typeface="Verdana"/>
              <a:buNone/>
              <a:defRPr sz="900"/>
            </a:lvl9pPr>
          </a:lstStyle>
          <a:p/>
        </p:txBody>
      </p:sp>
      <p:sp>
        <p:nvSpPr>
          <p:cNvPr id="77" name="Google Shape;77;p10"/>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78" name="Google Shape;78;p10"/>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79" name="Google Shape;79;p10"/>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7813"/>
            <a:ext cx="8229600" cy="788987"/>
          </a:xfrm>
          <a:prstGeom prst="rect">
            <a:avLst/>
          </a:prstGeom>
          <a:noFill/>
          <a:ln>
            <a:noFill/>
          </a:ln>
        </p:spPr>
        <p:txBody>
          <a:bodyPr anchorCtr="0" anchor="b" bIns="91425" lIns="91425" spcFirstLastPara="1" rIns="91425" wrap="square" tIns="91425"/>
          <a:lstStyle>
            <a:lvl1pPr indent="-88900" lvl="0"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1pPr>
            <a:lvl2pPr indent="-88900" lvl="1"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2pPr>
            <a:lvl3pPr indent="-88900" lvl="2"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3pPr>
            <a:lvl4pPr indent="-88900" lvl="3"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4pPr>
            <a:lvl5pPr indent="-88900" lvl="4" marL="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5pPr>
            <a:lvl6pPr indent="-88900" lvl="5" marL="4572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6pPr>
            <a:lvl7pPr indent="-88900" lvl="6" marL="9144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7pPr>
            <a:lvl8pPr indent="-88900" lvl="7" marL="13716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8pPr>
            <a:lvl9pPr indent="-88900" lvl="8" marL="1828800" marR="0" rtl="0" algn="r">
              <a:spcBef>
                <a:spcPts val="0"/>
              </a:spcBef>
              <a:spcAft>
                <a:spcPts val="0"/>
              </a:spcAft>
              <a:buSzPts val="1400"/>
              <a:buChar char="■"/>
              <a:defRPr b="1" i="1" sz="3200" u="none" cap="none" strike="noStrike">
                <a:solidFill>
                  <a:schemeClr val="dk2"/>
                </a:solidFill>
                <a:latin typeface="Arial"/>
                <a:ea typeface="Arial"/>
                <a:cs typeface="Arial"/>
                <a:sym typeface="Arial"/>
              </a:defRPr>
            </a:lvl9pPr>
          </a:lstStyle>
          <a:p/>
        </p:txBody>
      </p:sp>
      <p:sp>
        <p:nvSpPr>
          <p:cNvPr id="11" name="Google Shape;11;p1"/>
          <p:cNvSpPr txBox="1"/>
          <p:nvPr>
            <p:ph idx="1" type="body"/>
          </p:nvPr>
        </p:nvSpPr>
        <p:spPr>
          <a:xfrm>
            <a:off x="457200" y="1371600"/>
            <a:ext cx="8229600" cy="4759325"/>
          </a:xfrm>
          <a:prstGeom prst="rect">
            <a:avLst/>
          </a:prstGeom>
          <a:noFill/>
          <a:ln>
            <a:noFill/>
          </a:ln>
        </p:spPr>
        <p:txBody>
          <a:bodyPr anchorCtr="0" anchor="t" bIns="91425" lIns="91425" spcFirstLastPara="1" rIns="91425" wrap="square" tIns="91425"/>
          <a:lstStyle>
            <a:lvl1pPr indent="-317500" lvl="0" marL="457200" marR="0" rtl="0" algn="l">
              <a:spcBef>
                <a:spcPts val="560"/>
              </a:spcBef>
              <a:spcAft>
                <a:spcPts val="0"/>
              </a:spcAft>
              <a:buClr>
                <a:schemeClr val="lt2"/>
              </a:buClr>
              <a:buSzPts val="1400"/>
              <a:buFont typeface="Verdana"/>
              <a:buChar char="●"/>
              <a:defRPr b="0" i="0" sz="2800" u="none" cap="none" strike="noStrike">
                <a:solidFill>
                  <a:schemeClr val="dk1"/>
                </a:solidFill>
                <a:latin typeface="Verdana"/>
                <a:ea typeface="Verdana"/>
                <a:cs typeface="Verdana"/>
                <a:sym typeface="Verdana"/>
              </a:defRPr>
            </a:lvl1pPr>
            <a:lvl2pPr indent="-317500" lvl="1" marL="914400" marR="0" rtl="0" algn="l">
              <a:spcBef>
                <a:spcPts val="0"/>
              </a:spcBef>
              <a:spcAft>
                <a:spcPts val="0"/>
              </a:spcAft>
              <a:buClr>
                <a:schemeClr val="dk2"/>
              </a:buClr>
              <a:buSzPts val="1400"/>
              <a:buFont typeface="Verdana"/>
              <a:buChar char="●"/>
              <a:defRPr b="0" i="0" sz="2400" u="none" cap="none" strike="noStrike">
                <a:solidFill>
                  <a:schemeClr val="dk1"/>
                </a:solidFill>
                <a:latin typeface="Verdana"/>
                <a:ea typeface="Verdana"/>
                <a:cs typeface="Verdana"/>
                <a:sym typeface="Verdana"/>
              </a:defRPr>
            </a:lvl2pPr>
            <a:lvl3pPr indent="-317500" lvl="2" marL="1371600" marR="0" rtl="0" algn="l">
              <a:spcBef>
                <a:spcPts val="0"/>
              </a:spcBef>
              <a:spcAft>
                <a:spcPts val="0"/>
              </a:spcAft>
              <a:buClr>
                <a:schemeClr val="accent1"/>
              </a:buClr>
              <a:buSzPts val="1400"/>
              <a:buFont typeface="Verdana"/>
              <a:buChar char="●"/>
              <a:defRPr b="0" i="0" sz="2000" u="none" cap="none" strike="noStrike">
                <a:solidFill>
                  <a:schemeClr val="dk1"/>
                </a:solidFill>
                <a:latin typeface="Verdana"/>
                <a:ea typeface="Verdana"/>
                <a:cs typeface="Verdana"/>
                <a:sym typeface="Verdana"/>
              </a:defRPr>
            </a:lvl3pPr>
            <a:lvl4pPr indent="-317500" lvl="3" marL="1828800" marR="0" rtl="0" algn="l">
              <a:spcBef>
                <a:spcPts val="0"/>
              </a:spcBef>
              <a:spcAft>
                <a:spcPts val="0"/>
              </a:spcAft>
              <a:buClr>
                <a:schemeClr val="lt2"/>
              </a:buClr>
              <a:buSzPts val="1400"/>
              <a:buFont typeface="Verdana"/>
              <a:buChar char="■"/>
              <a:defRPr b="0" i="0" sz="1800" u="none" cap="none" strike="noStrike">
                <a:solidFill>
                  <a:schemeClr val="dk1"/>
                </a:solidFill>
                <a:latin typeface="Verdana"/>
                <a:ea typeface="Verdana"/>
                <a:cs typeface="Verdana"/>
                <a:sym typeface="Verdana"/>
              </a:defRPr>
            </a:lvl4pPr>
            <a:lvl5pPr indent="-317500" lvl="4" marL="22860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5pPr>
            <a:lvl6pPr indent="-317500" lvl="5" marL="27432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6pPr>
            <a:lvl7pPr indent="-317500" lvl="6" marL="32004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7pPr>
            <a:lvl8pPr indent="-317500" lvl="7" marL="36576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8pPr>
            <a:lvl9pPr indent="-317500" lvl="8" marL="4114800" marR="0" rtl="0" algn="l">
              <a:spcBef>
                <a:spcPts val="0"/>
              </a:spcBef>
              <a:spcAft>
                <a:spcPts val="0"/>
              </a:spcAft>
              <a:buClr>
                <a:schemeClr val="dk2"/>
              </a:buClr>
              <a:buSzPts val="1400"/>
              <a:buFont typeface="Verdana"/>
              <a:buChar char="■"/>
              <a:defRPr b="0" i="0" sz="1800" u="none" cap="none" strike="noStrike">
                <a:solidFill>
                  <a:schemeClr val="dk1"/>
                </a:solidFill>
                <a:latin typeface="Verdana"/>
                <a:ea typeface="Verdana"/>
                <a:cs typeface="Verdana"/>
                <a:sym typeface="Verdana"/>
              </a:defRPr>
            </a:lvl9pPr>
          </a:lstStyle>
          <a:p/>
        </p:txBody>
      </p:sp>
      <p:sp>
        <p:nvSpPr>
          <p:cNvPr id="12" name="Google Shape;12;p1"/>
          <p:cNvSpPr txBox="1"/>
          <p:nvPr>
            <p:ph idx="10" type="dt"/>
          </p:nvPr>
        </p:nvSpPr>
        <p:spPr>
          <a:xfrm>
            <a:off x="457200" y="6248400"/>
            <a:ext cx="2133600" cy="457200"/>
          </a:xfrm>
          <a:prstGeom prst="rect">
            <a:avLst/>
          </a:prstGeom>
          <a:noFill/>
          <a:ln>
            <a:noFill/>
          </a:ln>
        </p:spPr>
        <p:txBody>
          <a:bodyPr anchorCtr="0" anchor="t" bIns="91425" lIns="91425" spcFirstLastPara="1" rIns="91425" wrap="square" tIns="91425"/>
          <a:lstStyle>
            <a:lvl1pPr indent="-88900" lvl="0" marL="0" marR="0" rtl="0" algn="l">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13" name="Google Shape;13;p1"/>
          <p:cNvSpPr txBox="1"/>
          <p:nvPr>
            <p:ph idx="11" type="ftr"/>
          </p:nvPr>
        </p:nvSpPr>
        <p:spPr>
          <a:xfrm>
            <a:off x="3124200" y="6248400"/>
            <a:ext cx="2895600" cy="457200"/>
          </a:xfrm>
          <a:prstGeom prst="rect">
            <a:avLst/>
          </a:prstGeom>
          <a:noFill/>
          <a:ln>
            <a:noFill/>
          </a:ln>
        </p:spPr>
        <p:txBody>
          <a:bodyPr anchorCtr="0" anchor="t" bIns="91425" lIns="91425" spcFirstLastPara="1" rIns="91425" wrap="square" tIns="91425"/>
          <a:lstStyle>
            <a:lvl1pPr indent="-88900" lvl="0" marL="0" marR="0" rtl="0" algn="ctr">
              <a:spcBef>
                <a:spcPts val="0"/>
              </a:spcBef>
              <a:spcAft>
                <a:spcPts val="0"/>
              </a:spcAft>
              <a:buSzPts val="1400"/>
              <a:buChar char="●"/>
              <a:defRPr b="0" i="0" sz="1000" u="none" cap="none" strike="noStrike">
                <a:solidFill>
                  <a:schemeClr val="dk1"/>
                </a:solidFill>
                <a:latin typeface="Verdana"/>
                <a:ea typeface="Verdana"/>
                <a:cs typeface="Verdana"/>
                <a:sym typeface="Verdana"/>
              </a:defRPr>
            </a:lvl1pPr>
            <a:lvl2pPr indent="-88900" lvl="1" marL="457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2pPr>
            <a:lvl3pPr indent="-88900" lvl="2" marL="914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3pPr>
            <a:lvl4pPr indent="-88900" lvl="3" marL="1371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4pPr>
            <a:lvl5pPr indent="-88900" lvl="4" marL="18288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5pPr>
            <a:lvl6pPr indent="-88900" lvl="5" marL="22860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6pPr>
            <a:lvl7pPr indent="-88900" lvl="6" marL="27432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7pPr>
            <a:lvl8pPr indent="-88900" lvl="7" marL="32004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8pPr>
            <a:lvl9pPr indent="-88900" lvl="8" marL="3657600" marR="0" rtl="0" algn="l">
              <a:spcBef>
                <a:spcPts val="0"/>
              </a:spcBef>
              <a:spcAft>
                <a:spcPts val="0"/>
              </a:spcAft>
              <a:buSzPts val="1400"/>
              <a:buChar char="■"/>
              <a:defRPr b="0" i="0" sz="1800" u="none" cap="none" strike="noStrike">
                <a:solidFill>
                  <a:schemeClr val="dk1"/>
                </a:solidFill>
                <a:latin typeface="Verdana"/>
                <a:ea typeface="Verdana"/>
                <a:cs typeface="Verdana"/>
                <a:sym typeface="Verdana"/>
              </a:defRPr>
            </a:lvl9pPr>
          </a:lstStyle>
          <a:p/>
        </p:txBody>
      </p:sp>
      <p:sp>
        <p:nvSpPr>
          <p:cNvPr id="14" name="Google Shape;14;p1"/>
          <p:cNvSpPr txBox="1"/>
          <p:nvPr>
            <p:ph idx="12" type="sldNum"/>
          </p:nvPr>
        </p:nvSpPr>
        <p:spPr>
          <a:xfrm>
            <a:off x="6553200" y="6248400"/>
            <a:ext cx="2133600" cy="457200"/>
          </a:xfrm>
          <a:prstGeom prst="rect">
            <a:avLst/>
          </a:prstGeom>
          <a:noFill/>
          <a:ln>
            <a:noFill/>
          </a:ln>
        </p:spPr>
        <p:txBody>
          <a:bodyPr anchorCtr="0" anchor="t" bIns="91425" lIns="91425" spcFirstLastPara="1" rIns="91425" wrap="square" tIns="91425">
            <a:noAutofit/>
          </a:bodyPr>
          <a:lstStyle>
            <a:lvl1pPr indent="0" lvl="0" marL="0" marR="0" rtl="0" algn="r">
              <a:buNone/>
              <a:defRPr b="0" i="0" sz="1000" u="none" cap="none" strike="noStrike">
                <a:solidFill>
                  <a:schemeClr val="dk1"/>
                </a:solidFill>
                <a:latin typeface="Verdana"/>
                <a:ea typeface="Verdana"/>
                <a:cs typeface="Verdana"/>
                <a:sym typeface="Verdana"/>
              </a:defRPr>
            </a:lvl1pPr>
            <a:lvl2pPr indent="0" lvl="1" marL="0" marR="0" rtl="0" algn="r">
              <a:buNone/>
              <a:defRPr b="0" i="0" sz="1000" u="none" cap="none" strike="noStrike">
                <a:solidFill>
                  <a:schemeClr val="dk1"/>
                </a:solidFill>
                <a:latin typeface="Verdana"/>
                <a:ea typeface="Verdana"/>
                <a:cs typeface="Verdana"/>
                <a:sym typeface="Verdana"/>
              </a:defRPr>
            </a:lvl2pPr>
            <a:lvl3pPr indent="0" lvl="2" marL="0" marR="0" rtl="0" algn="r">
              <a:buNone/>
              <a:defRPr b="0" i="0" sz="1000" u="none" cap="none" strike="noStrike">
                <a:solidFill>
                  <a:schemeClr val="dk1"/>
                </a:solidFill>
                <a:latin typeface="Verdana"/>
                <a:ea typeface="Verdana"/>
                <a:cs typeface="Verdana"/>
                <a:sym typeface="Verdana"/>
              </a:defRPr>
            </a:lvl3pPr>
            <a:lvl4pPr indent="0" lvl="3" marL="0" marR="0" rtl="0" algn="r">
              <a:buNone/>
              <a:defRPr b="0" i="0" sz="1000" u="none" cap="none" strike="noStrike">
                <a:solidFill>
                  <a:schemeClr val="dk1"/>
                </a:solidFill>
                <a:latin typeface="Verdana"/>
                <a:ea typeface="Verdana"/>
                <a:cs typeface="Verdana"/>
                <a:sym typeface="Verdana"/>
              </a:defRPr>
            </a:lvl4pPr>
            <a:lvl5pPr indent="0" lvl="4" marL="0" marR="0" rtl="0" algn="r">
              <a:buNone/>
              <a:defRPr b="0" i="0" sz="1000" u="none" cap="none" strike="noStrike">
                <a:solidFill>
                  <a:schemeClr val="dk1"/>
                </a:solidFill>
                <a:latin typeface="Verdana"/>
                <a:ea typeface="Verdana"/>
                <a:cs typeface="Verdana"/>
                <a:sym typeface="Verdana"/>
              </a:defRPr>
            </a:lvl5pPr>
            <a:lvl6pPr indent="0" lvl="5" marL="0" marR="0" rtl="0" algn="r">
              <a:buNone/>
              <a:defRPr b="0" i="0" sz="1000" u="none" cap="none" strike="noStrike">
                <a:solidFill>
                  <a:schemeClr val="dk1"/>
                </a:solidFill>
                <a:latin typeface="Verdana"/>
                <a:ea typeface="Verdana"/>
                <a:cs typeface="Verdana"/>
                <a:sym typeface="Verdana"/>
              </a:defRPr>
            </a:lvl6pPr>
            <a:lvl7pPr indent="0" lvl="6" marL="0" marR="0" rtl="0" algn="r">
              <a:buNone/>
              <a:defRPr b="0" i="0" sz="1000" u="none" cap="none" strike="noStrike">
                <a:solidFill>
                  <a:schemeClr val="dk1"/>
                </a:solidFill>
                <a:latin typeface="Verdana"/>
                <a:ea typeface="Verdana"/>
                <a:cs typeface="Verdana"/>
                <a:sym typeface="Verdana"/>
              </a:defRPr>
            </a:lvl7pPr>
            <a:lvl8pPr indent="0" lvl="7" marL="0" marR="0" rtl="0" algn="r">
              <a:buNone/>
              <a:defRPr b="0" i="0" sz="1000" u="none" cap="none" strike="noStrike">
                <a:solidFill>
                  <a:schemeClr val="dk1"/>
                </a:solidFill>
                <a:latin typeface="Verdana"/>
                <a:ea typeface="Verdana"/>
                <a:cs typeface="Verdana"/>
                <a:sym typeface="Verdana"/>
              </a:defRPr>
            </a:lvl8pPr>
            <a:lvl9pPr indent="0" lvl="8" marL="0" marR="0" rtl="0" algn="r">
              <a:buNone/>
              <a:defRPr b="0" i="0" sz="1000" u="none" cap="none" strike="noStrike">
                <a:solidFill>
                  <a:schemeClr val="dk1"/>
                </a:solidFill>
                <a:latin typeface="Verdana"/>
                <a:ea typeface="Verdana"/>
                <a:cs typeface="Verdana"/>
                <a:sym typeface="Verdana"/>
              </a:defRPr>
            </a:lvl9pPr>
          </a:lstStyle>
          <a:p>
            <a:pPr indent="-88900" lvl="0" marL="0" rtl="0" algn="r">
              <a:spcBef>
                <a:spcPts val="0"/>
              </a:spcBef>
              <a:spcAft>
                <a:spcPts val="0"/>
              </a:spcAft>
              <a:buSzPts val="1400"/>
              <a:buChar char="●"/>
            </a:pPr>
            <a:r>
              <a:t/>
            </a:r>
            <a:endParaRPr/>
          </a:p>
          <a:p>
            <a:pPr indent="-88900" lvl="1" marL="457200" rtl="0" algn="l">
              <a:spcBef>
                <a:spcPts val="0"/>
              </a:spcBef>
              <a:spcAft>
                <a:spcPts val="0"/>
              </a:spcAft>
              <a:buSzPts val="1400"/>
              <a:buChar char="○"/>
            </a:pPr>
            <a:r>
              <a:t/>
            </a:r>
            <a:endParaRPr sz="1800"/>
          </a:p>
          <a:p>
            <a:pPr indent="-88900" lvl="2" marL="914400" rtl="0" algn="l">
              <a:spcBef>
                <a:spcPts val="0"/>
              </a:spcBef>
              <a:spcAft>
                <a:spcPts val="0"/>
              </a:spcAft>
              <a:buSzPts val="1400"/>
              <a:buChar char="■"/>
            </a:pPr>
            <a:r>
              <a:t/>
            </a:r>
            <a:endParaRPr sz="1800"/>
          </a:p>
          <a:p>
            <a:pPr indent="-88900" lvl="3" marL="1371600" rtl="0" algn="l">
              <a:spcBef>
                <a:spcPts val="0"/>
              </a:spcBef>
              <a:spcAft>
                <a:spcPts val="0"/>
              </a:spcAft>
              <a:buSzPts val="1400"/>
              <a:buChar char="●"/>
            </a:pPr>
            <a:r>
              <a:t/>
            </a:r>
            <a:endParaRPr sz="1800"/>
          </a:p>
          <a:p>
            <a:pPr indent="-88900" lvl="4" marL="1828800" rtl="0" algn="l">
              <a:spcBef>
                <a:spcPts val="0"/>
              </a:spcBef>
              <a:spcAft>
                <a:spcPts val="0"/>
              </a:spcAft>
              <a:buSzPts val="1400"/>
              <a:buChar char="○"/>
            </a:pPr>
            <a:r>
              <a:t/>
            </a:r>
            <a:endParaRPr sz="1800"/>
          </a:p>
          <a:p>
            <a:pPr indent="-88900" lvl="5" marL="2286000" rtl="0" algn="l">
              <a:spcBef>
                <a:spcPts val="0"/>
              </a:spcBef>
              <a:spcAft>
                <a:spcPts val="0"/>
              </a:spcAft>
              <a:buSzPts val="1400"/>
              <a:buChar char="■"/>
            </a:pPr>
            <a:r>
              <a:t/>
            </a:r>
            <a:endParaRPr sz="1800"/>
          </a:p>
          <a:p>
            <a:pPr indent="-88900" lvl="6" marL="2743200" rtl="0" algn="l">
              <a:spcBef>
                <a:spcPts val="0"/>
              </a:spcBef>
              <a:spcAft>
                <a:spcPts val="0"/>
              </a:spcAft>
              <a:buSzPts val="1400"/>
              <a:buChar char="●"/>
            </a:pPr>
            <a:r>
              <a:t/>
            </a:r>
            <a:endParaRPr sz="1800"/>
          </a:p>
          <a:p>
            <a:pPr indent="-88900" lvl="7" marL="3200400" rtl="0" algn="l">
              <a:spcBef>
                <a:spcPts val="0"/>
              </a:spcBef>
              <a:spcAft>
                <a:spcPts val="0"/>
              </a:spcAft>
              <a:buSzPts val="1400"/>
              <a:buChar char="○"/>
            </a:pPr>
            <a:r>
              <a:t/>
            </a:r>
            <a:endParaRPr sz="1800"/>
          </a:p>
          <a:p>
            <a:pPr indent="-88900" lvl="8" marL="3657600" rtl="0" algn="l">
              <a:spcBef>
                <a:spcPts val="0"/>
              </a:spcBef>
              <a:spcAft>
                <a:spcPts val="0"/>
              </a:spcAft>
              <a:buSzPts val="1400"/>
              <a:buChar char="■"/>
            </a:pPr>
            <a:r>
              <a:t/>
            </a:r>
            <a:endParaRPr sz="1800"/>
          </a:p>
        </p:txBody>
      </p:sp>
      <p:sp>
        <p:nvSpPr>
          <p:cNvPr id="15" name="Google Shape;15;p1"/>
          <p:cNvSpPr/>
          <p:nvPr/>
        </p:nvSpPr>
        <p:spPr>
          <a:xfrm>
            <a:off x="0" y="0"/>
            <a:ext cx="228600" cy="2286000"/>
          </a:xfrm>
          <a:prstGeom prst="rect">
            <a:avLst/>
          </a:prstGeom>
          <a:solidFill>
            <a:schemeClr val="lt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cxnSp>
        <p:nvCxnSpPr>
          <p:cNvPr id="16" name="Google Shape;16;p1"/>
          <p:cNvCxnSpPr/>
          <p:nvPr/>
        </p:nvCxnSpPr>
        <p:spPr>
          <a:xfrm>
            <a:off x="457200" y="1219200"/>
            <a:ext cx="8077200" cy="0"/>
          </a:xfrm>
          <a:prstGeom prst="straightConnector1">
            <a:avLst/>
          </a:prstGeom>
          <a:noFill/>
          <a:ln cap="flat" cmpd="sng" w="19050">
            <a:solidFill>
              <a:schemeClr val="dk2"/>
            </a:solidFill>
            <a:prstDash val="solid"/>
            <a:round/>
            <a:headEnd len="sm" w="sm" type="none"/>
            <a:tailEnd len="sm" w="sm" type="none"/>
          </a:ln>
        </p:spPr>
      </p:cxnSp>
      <p:sp>
        <p:nvSpPr>
          <p:cNvPr id="17" name="Google Shape;17;p1"/>
          <p:cNvSpPr/>
          <p:nvPr/>
        </p:nvSpPr>
        <p:spPr>
          <a:xfrm>
            <a:off x="0" y="2286000"/>
            <a:ext cx="228600" cy="2286000"/>
          </a:xfrm>
          <a:prstGeom prst="rect">
            <a:avLst/>
          </a:prstGeom>
          <a:solidFill>
            <a:schemeClr val="accent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8" name="Google Shape;18;p1"/>
          <p:cNvSpPr/>
          <p:nvPr/>
        </p:nvSpPr>
        <p:spPr>
          <a:xfrm>
            <a:off x="0" y="4572000"/>
            <a:ext cx="228600" cy="2286000"/>
          </a:xfrm>
          <a:prstGeom prst="rect">
            <a:avLst/>
          </a:prstGeom>
          <a:solidFill>
            <a:schemeClr val="dk2"/>
          </a:soli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0"/>
                                        </p:tgtEl>
                                        <p:attrNameLst>
                                          <p:attrName>style.visibility</p:attrName>
                                        </p:attrNameLst>
                                      </p:cBhvr>
                                      <p:to>
                                        <p:strVal val="visible"/>
                                      </p:to>
                                    </p:set>
                                    <p:animEffect filter="fade" transition="in">
                                      <p:cBhvr>
                                        <p:cTn dur="500"/>
                                        <p:tgtEl>
                                          <p:spTgt spid="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0" st="0"/>
                                            </p:txEl>
                                          </p:spTgt>
                                        </p:tgtEl>
                                        <p:attrNameLst>
                                          <p:attrName>style.visibility</p:attrName>
                                        </p:attrNameLst>
                                      </p:cBhvr>
                                      <p:to>
                                        <p:strVal val="visible"/>
                                      </p:to>
                                    </p:set>
                                    <p:animEffect filter="fade" transition="in">
                                      <p:cBhvr>
                                        <p:cTn dur="500"/>
                                        <p:tgtEl>
                                          <p:spTgt spid="1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1" st="1"/>
                                            </p:txEl>
                                          </p:spTgt>
                                        </p:tgtEl>
                                        <p:attrNameLst>
                                          <p:attrName>style.visibility</p:attrName>
                                        </p:attrNameLst>
                                      </p:cBhvr>
                                      <p:to>
                                        <p:strVal val="visible"/>
                                      </p:to>
                                    </p:set>
                                    <p:animEffect filter="fade" transition="in">
                                      <p:cBhvr>
                                        <p:cTn dur="500"/>
                                        <p:tgtEl>
                                          <p:spTgt spid="1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2" st="2"/>
                                            </p:txEl>
                                          </p:spTgt>
                                        </p:tgtEl>
                                        <p:attrNameLst>
                                          <p:attrName>style.visibility</p:attrName>
                                        </p:attrNameLst>
                                      </p:cBhvr>
                                      <p:to>
                                        <p:strVal val="visible"/>
                                      </p:to>
                                    </p:set>
                                    <p:animEffect filter="fade" transition="in">
                                      <p:cBhvr>
                                        <p:cTn dur="500"/>
                                        <p:tgtEl>
                                          <p:spTgt spid="1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3" st="3"/>
                                            </p:txEl>
                                          </p:spTgt>
                                        </p:tgtEl>
                                        <p:attrNameLst>
                                          <p:attrName>style.visibility</p:attrName>
                                        </p:attrNameLst>
                                      </p:cBhvr>
                                      <p:to>
                                        <p:strVal val="visible"/>
                                      </p:to>
                                    </p:set>
                                    <p:animEffect filter="fade" transition="in">
                                      <p:cBhvr>
                                        <p:cTn dur="500"/>
                                        <p:tgtEl>
                                          <p:spTgt spid="1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4" st="4"/>
                                            </p:txEl>
                                          </p:spTgt>
                                        </p:tgtEl>
                                        <p:attrNameLst>
                                          <p:attrName>style.visibility</p:attrName>
                                        </p:attrNameLst>
                                      </p:cBhvr>
                                      <p:to>
                                        <p:strVal val="visible"/>
                                      </p:to>
                                    </p:set>
                                    <p:animEffect filter="fade" transition="in">
                                      <p:cBhvr>
                                        <p:cTn dur="500"/>
                                        <p:tgtEl>
                                          <p:spTgt spid="1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5" st="5"/>
                                            </p:txEl>
                                          </p:spTgt>
                                        </p:tgtEl>
                                        <p:attrNameLst>
                                          <p:attrName>style.visibility</p:attrName>
                                        </p:attrNameLst>
                                      </p:cBhvr>
                                      <p:to>
                                        <p:strVal val="visible"/>
                                      </p:to>
                                    </p:set>
                                    <p:animEffect filter="fade" transition="in">
                                      <p:cBhvr>
                                        <p:cTn dur="500"/>
                                        <p:tgtEl>
                                          <p:spTgt spid="1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6" st="6"/>
                                            </p:txEl>
                                          </p:spTgt>
                                        </p:tgtEl>
                                        <p:attrNameLst>
                                          <p:attrName>style.visibility</p:attrName>
                                        </p:attrNameLst>
                                      </p:cBhvr>
                                      <p:to>
                                        <p:strVal val="visible"/>
                                      </p:to>
                                    </p:set>
                                    <p:animEffect filter="fade" transition="in">
                                      <p:cBhvr>
                                        <p:cTn dur="500"/>
                                        <p:tgtEl>
                                          <p:spTgt spid="11">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7" st="7"/>
                                            </p:txEl>
                                          </p:spTgt>
                                        </p:tgtEl>
                                        <p:attrNameLst>
                                          <p:attrName>style.visibility</p:attrName>
                                        </p:attrNameLst>
                                      </p:cBhvr>
                                      <p:to>
                                        <p:strVal val="visible"/>
                                      </p:to>
                                    </p:set>
                                    <p:animEffect filter="fade" transition="in">
                                      <p:cBhvr>
                                        <p:cTn dur="500"/>
                                        <p:tgtEl>
                                          <p:spTgt spid="11">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
                                            <p:txEl>
                                              <p:pRg end="8" st="8"/>
                                            </p:txEl>
                                          </p:spTgt>
                                        </p:tgtEl>
                                        <p:attrNameLst>
                                          <p:attrName>style.visibility</p:attrName>
                                        </p:attrNameLst>
                                      </p:cBhvr>
                                      <p:to>
                                        <p:strVal val="visible"/>
                                      </p:to>
                                    </p:set>
                                    <p:animEffect filter="fade" transition="in">
                                      <p:cBhvr>
                                        <p:cTn dur="500"/>
                                        <p:tgtEl>
                                          <p:spTgt spid="11">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4"/>
          <p:cNvSpPr txBox="1"/>
          <p:nvPr>
            <p:ph type="ctrTitle"/>
          </p:nvPr>
        </p:nvSpPr>
        <p:spPr>
          <a:xfrm>
            <a:off x="1981200" y="2971800"/>
            <a:ext cx="5334000" cy="1143000"/>
          </a:xfrm>
          <a:prstGeom prst="rect">
            <a:avLst/>
          </a:prstGeom>
          <a:noFill/>
          <a:ln>
            <a:noFill/>
          </a:ln>
        </p:spPr>
        <p:txBody>
          <a:bodyPr anchorCtr="0" anchor="b" bIns="45700" lIns="91425" spcFirstLastPara="1" rIns="91425" wrap="square" tIns="45700">
            <a:noAutofit/>
          </a:bodyPr>
          <a:lstStyle/>
          <a:p>
            <a:pPr indent="0" lvl="0" marL="0" marR="0" rtl="0" algn="ctr">
              <a:spcBef>
                <a:spcPts val="0"/>
              </a:spcBef>
              <a:spcAft>
                <a:spcPts val="0"/>
              </a:spcAft>
              <a:buNone/>
            </a:pPr>
            <a:r>
              <a:rPr b="1" i="1" lang="en-US" sz="4800" u="none" cap="none" strike="noStrike">
                <a:solidFill>
                  <a:schemeClr val="dk2"/>
                </a:solidFill>
                <a:latin typeface="Arial"/>
                <a:ea typeface="Arial"/>
                <a:cs typeface="Arial"/>
                <a:sym typeface="Arial"/>
              </a:rPr>
              <a:t>Argument</a:t>
            </a:r>
            <a:br>
              <a:rPr b="1" i="1" lang="en-US" sz="4800" u="none" cap="none" strike="noStrike">
                <a:solidFill>
                  <a:schemeClr val="dk2"/>
                </a:solidFill>
                <a:latin typeface="Arial"/>
                <a:ea typeface="Arial"/>
                <a:cs typeface="Arial"/>
                <a:sym typeface="Arial"/>
              </a:rPr>
            </a:br>
            <a:br>
              <a:rPr b="1" i="1" lang="en-US" sz="4800" u="none" cap="none" strike="noStrike">
                <a:solidFill>
                  <a:schemeClr val="dk2"/>
                </a:solidFill>
                <a:latin typeface="Arial"/>
                <a:ea typeface="Arial"/>
                <a:cs typeface="Arial"/>
                <a:sym typeface="Arial"/>
              </a:rPr>
            </a:br>
            <a:r>
              <a:rPr b="1" i="1" lang="en-US" sz="3900" u="none" cap="none" strike="noStrike">
                <a:solidFill>
                  <a:schemeClr val="dk2"/>
                </a:solidFill>
                <a:latin typeface="Arial"/>
                <a:ea typeface="Arial"/>
                <a:cs typeface="Arial"/>
                <a:sym typeface="Arial"/>
              </a:rPr>
              <a:t>4 Aims of Argument</a:t>
            </a:r>
            <a:endParaRPr b="1" i="1" sz="4300" u="none" cap="none" strike="noStrike">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3"/>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200" u="none" cap="none" strike="noStrike">
                <a:solidFill>
                  <a:schemeClr val="dk2"/>
                </a:solidFill>
                <a:latin typeface="Arial"/>
                <a:ea typeface="Arial"/>
                <a:cs typeface="Arial"/>
                <a:sym typeface="Arial"/>
              </a:rPr>
              <a:t>~ Arguing to Negotiate</a:t>
            </a:r>
            <a:endParaRPr b="1" i="1" sz="3200" u="none" cap="none" strike="noStrike">
              <a:solidFill>
                <a:schemeClr val="dk2"/>
              </a:solidFill>
              <a:latin typeface="Arial"/>
              <a:ea typeface="Arial"/>
              <a:cs typeface="Arial"/>
              <a:sym typeface="Arial"/>
            </a:endParaRPr>
          </a:p>
        </p:txBody>
      </p:sp>
      <p:sp>
        <p:nvSpPr>
          <p:cNvPr id="158" name="Google Shape;158;p23"/>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80"/>
              </a:spcBef>
              <a:spcAft>
                <a:spcPts val="0"/>
              </a:spcAft>
              <a:buClr>
                <a:schemeClr val="lt2"/>
              </a:buClr>
              <a:buSzPts val="1100"/>
              <a:buFont typeface="Arial"/>
              <a:buChar char="●"/>
            </a:pPr>
            <a:r>
              <a:rPr b="0" i="0" lang="en-US" sz="2400" u="none" cap="none" strike="noStrike">
                <a:solidFill>
                  <a:schemeClr val="dk1"/>
                </a:solidFill>
                <a:latin typeface="Arial"/>
                <a:ea typeface="Arial"/>
                <a:cs typeface="Arial"/>
                <a:sym typeface="Arial"/>
              </a:rPr>
              <a:t>Each side must listen closely to understand the other side’s case and the emotional commitments and values that support that case.   The aim of negotiation is to build consensus, usually by making and asking for concessions.   Dialogue plays a key role, bringing us full circle back to argument as inquiry.   Negotiation often depends on collaborative problem-solving.</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100"/>
              <a:buFont typeface="Arial"/>
              <a:buChar char="●"/>
            </a:pPr>
            <a:r>
              <a:rPr b="0" i="0" lang="en-US" sz="2400" u="none" cap="none" strike="noStrike">
                <a:solidFill>
                  <a:schemeClr val="dk1"/>
                </a:solidFill>
                <a:latin typeface="Arial"/>
                <a:ea typeface="Arial"/>
                <a:cs typeface="Arial"/>
                <a:sym typeface="Arial"/>
              </a:rPr>
              <a:t>Examples: Diplomatic negotiations, labor relations, documents in organizational decision-making; essays seeking resolution of conflict between competing parties; also frequent in private life when dealing with disagreements among friends and family members.</a:t>
            </a:r>
            <a:endParaRPr b="0" i="0" sz="2800" u="none" cap="none" strike="noStrike">
              <a:solidFill>
                <a:schemeClr val="dk1"/>
              </a:solidFill>
              <a:latin typeface="Verdana"/>
              <a:ea typeface="Verdana"/>
              <a:cs typeface="Verdana"/>
              <a:sym typeface="Verdana"/>
            </a:endParaRPr>
          </a:p>
          <a:p>
            <a:pPr indent="-342900" lvl="0" marL="342900" marR="0" rtl="0" algn="l">
              <a:spcBef>
                <a:spcPts val="360"/>
              </a:spcBef>
              <a:spcAft>
                <a:spcPts val="0"/>
              </a:spcAft>
              <a:buClr>
                <a:schemeClr val="lt2"/>
              </a:buClr>
              <a:buFont typeface="Verdana"/>
              <a:buNone/>
            </a:pPr>
            <a:r>
              <a:t/>
            </a:r>
            <a:endParaRPr b="0" i="0" sz="2800" u="none" cap="none" strike="noStrike">
              <a:solidFill>
                <a:schemeClr val="dk1"/>
              </a:solidFill>
              <a:latin typeface="Verdana"/>
              <a:ea typeface="Verdana"/>
              <a:cs typeface="Verdana"/>
              <a:sym typeface="Verdana"/>
            </a:endParaRPr>
          </a:p>
          <a:p>
            <a:pPr indent="-292100" lvl="0" marL="342900" marR="0" rtl="0" algn="l">
              <a:spcBef>
                <a:spcPts val="360"/>
              </a:spcBef>
              <a:spcAft>
                <a:spcPts val="0"/>
              </a:spcAft>
              <a:buClr>
                <a:schemeClr val="lt2"/>
              </a:buClr>
              <a:buSzPts val="800"/>
              <a:buFont typeface="Verdana"/>
              <a:buNone/>
            </a:pPr>
            <a:r>
              <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5"/>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600" u="none" cap="none" strike="noStrike">
                <a:solidFill>
                  <a:schemeClr val="dk2"/>
                </a:solidFill>
                <a:latin typeface="Arial"/>
                <a:ea typeface="Arial"/>
                <a:cs typeface="Arial"/>
                <a:sym typeface="Arial"/>
              </a:rPr>
              <a:t>Why Argue?</a:t>
            </a:r>
            <a:endParaRPr b="1" i="1" sz="3200" u="none" cap="none" strike="noStrike">
              <a:solidFill>
                <a:schemeClr val="dk2"/>
              </a:solidFill>
              <a:latin typeface="Arial"/>
              <a:ea typeface="Arial"/>
              <a:cs typeface="Arial"/>
              <a:sym typeface="Arial"/>
            </a:endParaRPr>
          </a:p>
        </p:txBody>
      </p:sp>
      <p:sp>
        <p:nvSpPr>
          <p:cNvPr id="110" name="Google Shape;110;p15"/>
          <p:cNvSpPr txBox="1"/>
          <p:nvPr>
            <p:ph idx="1" type="body"/>
          </p:nvPr>
        </p:nvSpPr>
        <p:spPr>
          <a:xfrm>
            <a:off x="457200" y="1460500"/>
            <a:ext cx="8229600" cy="46704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56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Argument is not in itself an end or a purpose of communication.   It is rather a means of discourse, a way of developing what we have to say.   We can identify four primary aims or purposes that argument helps us accomplish:</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Inquiry</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Conviction</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Persuasion</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Negotiation</a:t>
            </a:r>
            <a:endParaRPr b="0" i="0" sz="2800" u="none" cap="none" strike="noStrike">
              <a:solidFill>
                <a:schemeClr val="dk1"/>
              </a:solidFill>
              <a:latin typeface="Verdana"/>
              <a:ea typeface="Verdana"/>
              <a:cs typeface="Verdana"/>
              <a:sym typeface="Verdana"/>
            </a:endParaRPr>
          </a:p>
          <a:p>
            <a:pPr indent="-292100" lvl="0" marL="342900" marR="0" rtl="0" algn="l">
              <a:spcBef>
                <a:spcPts val="360"/>
              </a:spcBef>
              <a:spcAft>
                <a:spcPts val="0"/>
              </a:spcAft>
              <a:buClr>
                <a:schemeClr val="lt2"/>
              </a:buClr>
              <a:buSzPts val="800"/>
              <a:buFont typeface="Verdana"/>
              <a:buNone/>
            </a:pPr>
            <a:r>
              <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304800" y="304800"/>
            <a:ext cx="8229600" cy="78898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200" u="none" cap="none" strike="noStrike">
                <a:solidFill>
                  <a:schemeClr val="dk2"/>
                </a:solidFill>
                <a:latin typeface="Arial"/>
                <a:ea typeface="Arial"/>
                <a:cs typeface="Arial"/>
                <a:sym typeface="Arial"/>
              </a:rPr>
              <a:t>~ Arguing to Inquire</a:t>
            </a:r>
            <a:endParaRPr b="1" i="1" sz="3200" u="none" cap="none" strike="noStrike">
              <a:solidFill>
                <a:schemeClr val="dk2"/>
              </a:solidFill>
              <a:latin typeface="Arial"/>
              <a:ea typeface="Arial"/>
              <a:cs typeface="Arial"/>
              <a:sym typeface="Arial"/>
            </a:endParaRPr>
          </a:p>
        </p:txBody>
      </p:sp>
      <p:sp>
        <p:nvSpPr>
          <p:cNvPr id="116" name="Google Shape;116;p16"/>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560"/>
              </a:spcBef>
              <a:spcAft>
                <a:spcPts val="0"/>
              </a:spcAft>
              <a:buClr>
                <a:schemeClr val="lt2"/>
              </a:buClr>
              <a:buSzPts val="1250"/>
              <a:buFont typeface="Arial"/>
              <a:buChar char="●"/>
            </a:pPr>
            <a:r>
              <a:rPr b="1" i="0" lang="en-US" sz="2800" u="none" cap="none" strike="noStrike">
                <a:solidFill>
                  <a:schemeClr val="dk1"/>
                </a:solidFill>
                <a:latin typeface="Arial"/>
                <a:ea typeface="Arial"/>
                <a:cs typeface="Arial"/>
                <a:sym typeface="Arial"/>
              </a:rPr>
              <a:t>Arguing to Inquire</a:t>
            </a:r>
            <a:r>
              <a:rPr b="0" i="0" lang="en-US" sz="2800" u="none" cap="none" strike="noStrike">
                <a:solidFill>
                  <a:schemeClr val="dk1"/>
                </a:solidFill>
                <a:latin typeface="Arial"/>
                <a:ea typeface="Arial"/>
                <a:cs typeface="Arial"/>
                <a:sym typeface="Arial"/>
              </a:rPr>
              <a:t>:</a:t>
            </a:r>
            <a:r>
              <a:rPr b="0" i="1" lang="en-US" sz="2800" u="none" cap="none" strike="noStrike">
                <a:solidFill>
                  <a:schemeClr val="dk1"/>
                </a:solidFill>
                <a:latin typeface="Arial"/>
                <a:ea typeface="Arial"/>
                <a:cs typeface="Arial"/>
                <a:sym typeface="Arial"/>
              </a:rPr>
              <a:t> Forming our opinions or questioning those we already have.</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The ancient Greeks used the word </a:t>
            </a:r>
            <a:r>
              <a:rPr b="0" i="1" lang="en-US" sz="2800" u="none" cap="none" strike="noStrike">
                <a:solidFill>
                  <a:schemeClr val="dk1"/>
                </a:solidFill>
                <a:latin typeface="Arial"/>
                <a:ea typeface="Arial"/>
                <a:cs typeface="Arial"/>
                <a:sym typeface="Arial"/>
              </a:rPr>
              <a:t>dialectic</a:t>
            </a:r>
            <a:r>
              <a:rPr b="0" i="0" lang="en-US" sz="2800" u="none" cap="none" strike="noStrike">
                <a:solidFill>
                  <a:schemeClr val="dk1"/>
                </a:solidFill>
                <a:latin typeface="Arial"/>
                <a:ea typeface="Arial"/>
                <a:cs typeface="Arial"/>
                <a:sym typeface="Arial"/>
              </a:rPr>
              <a:t> to identify an argument as inquiry; a more common term might be dialogue or conversation.   Arguing to inquire helps us accomplish the following:</a:t>
            </a:r>
            <a:endParaRPr b="0" i="0" sz="2800" u="none" cap="none" strike="noStrike">
              <a:solidFill>
                <a:schemeClr val="dk1"/>
              </a:solidFill>
              <a:latin typeface="Verdana"/>
              <a:ea typeface="Verdana"/>
              <a:cs typeface="Verdana"/>
              <a:sym typeface="Verdana"/>
            </a:endParaRPr>
          </a:p>
          <a:p>
            <a:pPr indent="-285750" lvl="1" marL="742950" marR="0" rtl="0" algn="l">
              <a:spcBef>
                <a:spcPts val="0"/>
              </a:spcBef>
              <a:spcAft>
                <a:spcPts val="0"/>
              </a:spcAft>
              <a:buClr>
                <a:schemeClr val="dk2"/>
              </a:buClr>
              <a:buSzPts val="1100"/>
              <a:buFont typeface="Arial"/>
              <a:buChar char="●"/>
            </a:pPr>
            <a:r>
              <a:rPr b="0" i="0" lang="en-US" sz="2400" u="none" cap="none" strike="noStrike">
                <a:solidFill>
                  <a:schemeClr val="dk1"/>
                </a:solidFill>
                <a:latin typeface="Arial"/>
                <a:ea typeface="Arial"/>
                <a:cs typeface="Arial"/>
                <a:sym typeface="Arial"/>
              </a:rPr>
              <a:t>to form opinions</a:t>
            </a:r>
            <a:endParaRPr b="0" i="0" sz="2400" u="none" cap="none" strike="noStrike">
              <a:solidFill>
                <a:schemeClr val="dk1"/>
              </a:solidFill>
              <a:latin typeface="Verdana"/>
              <a:ea typeface="Verdana"/>
              <a:cs typeface="Verdana"/>
              <a:sym typeface="Verdana"/>
            </a:endParaRPr>
          </a:p>
          <a:p>
            <a:pPr indent="-285750" lvl="1" marL="742950" marR="0" rtl="0" algn="l">
              <a:spcBef>
                <a:spcPts val="0"/>
              </a:spcBef>
              <a:spcAft>
                <a:spcPts val="0"/>
              </a:spcAft>
              <a:buClr>
                <a:schemeClr val="dk2"/>
              </a:buClr>
              <a:buSzPts val="1100"/>
              <a:buFont typeface="Arial"/>
              <a:buChar char="●"/>
            </a:pPr>
            <a:r>
              <a:rPr b="0" i="0" lang="en-US" sz="2400" u="none" cap="none" strike="noStrike">
                <a:solidFill>
                  <a:schemeClr val="dk1"/>
                </a:solidFill>
                <a:latin typeface="Arial"/>
                <a:ea typeface="Arial"/>
                <a:cs typeface="Arial"/>
                <a:sym typeface="Arial"/>
              </a:rPr>
              <a:t>to question opinions </a:t>
            </a:r>
            <a:endParaRPr b="0" i="0" sz="2400" u="none" cap="none" strike="noStrike">
              <a:solidFill>
                <a:schemeClr val="dk1"/>
              </a:solidFill>
              <a:latin typeface="Verdana"/>
              <a:ea typeface="Verdana"/>
              <a:cs typeface="Verdana"/>
              <a:sym typeface="Verdana"/>
            </a:endParaRPr>
          </a:p>
          <a:p>
            <a:pPr indent="-285750" lvl="1" marL="742950" marR="0" rtl="0" algn="l">
              <a:spcBef>
                <a:spcPts val="0"/>
              </a:spcBef>
              <a:spcAft>
                <a:spcPts val="0"/>
              </a:spcAft>
              <a:buClr>
                <a:schemeClr val="dk2"/>
              </a:buClr>
              <a:buSzPts val="1100"/>
              <a:buFont typeface="Arial"/>
              <a:buChar char="●"/>
            </a:pPr>
            <a:r>
              <a:rPr b="0" i="0" lang="en-US" sz="2400" u="none" cap="none" strike="noStrike">
                <a:solidFill>
                  <a:schemeClr val="dk1"/>
                </a:solidFill>
                <a:latin typeface="Arial"/>
                <a:ea typeface="Arial"/>
                <a:cs typeface="Arial"/>
                <a:sym typeface="Arial"/>
              </a:rPr>
              <a:t>to reason our way through conflicts or contradictions</a:t>
            </a:r>
            <a:endParaRPr b="0" i="0" sz="2400" u="none" cap="none" strike="noStrike">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200" u="none" cap="none" strike="noStrike">
                <a:solidFill>
                  <a:schemeClr val="dk2"/>
                </a:solidFill>
                <a:latin typeface="Arial"/>
                <a:ea typeface="Arial"/>
                <a:cs typeface="Arial"/>
                <a:sym typeface="Arial"/>
              </a:rPr>
              <a:t>~ Arguing to Inquire</a:t>
            </a:r>
            <a:endParaRPr b="1" i="1" sz="3200" u="none" cap="none" strike="noStrike">
              <a:solidFill>
                <a:schemeClr val="dk2"/>
              </a:solidFill>
              <a:latin typeface="Arial"/>
              <a:ea typeface="Arial"/>
              <a:cs typeface="Arial"/>
              <a:sym typeface="Arial"/>
            </a:endParaRPr>
          </a:p>
        </p:txBody>
      </p:sp>
      <p:sp>
        <p:nvSpPr>
          <p:cNvPr id="122" name="Google Shape;122;p17"/>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56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It requires an attitude of patient questioning under non-threatening circumstances, usually done alone or among trusted friends and associates.  The primary purpose is a search for the truth.   The primary audience is often the writer and fellow inquirers concerned with the same issues.</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Examples: Classroom discussions; journal writing; exploratory essays; letters; late-night bull sessions in a dorm.</a:t>
            </a:r>
            <a:endParaRPr b="0" i="0" sz="2800" u="none" cap="none" strike="noStrike">
              <a:solidFill>
                <a:schemeClr val="dk1"/>
              </a:solidFill>
              <a:latin typeface="Verdana"/>
              <a:ea typeface="Verdana"/>
              <a:cs typeface="Verdana"/>
              <a:sym typeface="Verdana"/>
            </a:endParaRPr>
          </a:p>
          <a:p>
            <a:pPr indent="-292100" lvl="0" marL="342900" marR="0" rtl="0" algn="l">
              <a:lnSpc>
                <a:spcPct val="90000"/>
              </a:lnSpc>
              <a:spcBef>
                <a:spcPts val="360"/>
              </a:spcBef>
              <a:spcAft>
                <a:spcPts val="0"/>
              </a:spcAft>
              <a:buClr>
                <a:schemeClr val="lt2"/>
              </a:buClr>
              <a:buSzPts val="800"/>
              <a:buFont typeface="Verdana"/>
              <a:buNone/>
            </a:pPr>
            <a:r>
              <a:t/>
            </a:r>
            <a:endParaRPr b="0" i="0" sz="2800" u="none" cap="none" strike="noStrike">
              <a:solidFill>
                <a:schemeClr val="dk1"/>
              </a:solidFill>
              <a:latin typeface="Verdana"/>
              <a:ea typeface="Verdana"/>
              <a:cs typeface="Verdana"/>
              <a:sym typeface="Verdana"/>
            </a:endParaRPr>
          </a:p>
          <a:p>
            <a:pPr indent="-292100" lvl="0" marL="342900" marR="0" rtl="0" algn="l">
              <a:spcBef>
                <a:spcPts val="360"/>
              </a:spcBef>
              <a:spcAft>
                <a:spcPts val="0"/>
              </a:spcAft>
              <a:buClr>
                <a:schemeClr val="lt2"/>
              </a:buClr>
              <a:buSzPts val="800"/>
              <a:buFont typeface="Verdana"/>
              <a:buNone/>
            </a:pPr>
            <a:r>
              <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8"/>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600" u="none" cap="none" strike="noStrike">
                <a:solidFill>
                  <a:schemeClr val="dk2"/>
                </a:solidFill>
                <a:latin typeface="Arial"/>
                <a:ea typeface="Arial"/>
                <a:cs typeface="Arial"/>
                <a:sym typeface="Arial"/>
              </a:rPr>
              <a:t>~ Arguing to Convince</a:t>
            </a:r>
            <a:endParaRPr b="1" i="1" sz="3200" u="none" cap="none" strike="noStrike">
              <a:solidFill>
                <a:schemeClr val="dk2"/>
              </a:solidFill>
              <a:latin typeface="Arial"/>
              <a:ea typeface="Arial"/>
              <a:cs typeface="Arial"/>
              <a:sym typeface="Arial"/>
            </a:endParaRPr>
          </a:p>
        </p:txBody>
      </p:sp>
      <p:sp>
        <p:nvSpPr>
          <p:cNvPr id="128" name="Google Shape;128;p18"/>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lt2"/>
              </a:buClr>
              <a:buSzPts val="1450"/>
              <a:buFont typeface="Arial"/>
              <a:buChar char="●"/>
            </a:pPr>
            <a:r>
              <a:rPr b="1" i="0" lang="en-US" sz="3200" u="none" cap="none" strike="noStrike">
                <a:solidFill>
                  <a:schemeClr val="dk1"/>
                </a:solidFill>
                <a:latin typeface="Arial"/>
                <a:ea typeface="Arial"/>
                <a:cs typeface="Arial"/>
                <a:sym typeface="Arial"/>
              </a:rPr>
              <a:t>Arguing to Convince</a:t>
            </a:r>
            <a:r>
              <a:rPr b="0" i="0" lang="en-US" sz="3200" u="none" cap="none" strike="noStrike">
                <a:solidFill>
                  <a:schemeClr val="dk1"/>
                </a:solidFill>
                <a:latin typeface="Arial"/>
                <a:ea typeface="Arial"/>
                <a:cs typeface="Arial"/>
                <a:sym typeface="Arial"/>
              </a:rPr>
              <a:t>: </a:t>
            </a:r>
            <a:r>
              <a:rPr b="0" i="1" lang="en-US" sz="3200" u="none" cap="none" strike="noStrike">
                <a:solidFill>
                  <a:schemeClr val="dk1"/>
                </a:solidFill>
                <a:latin typeface="Arial"/>
                <a:ea typeface="Arial"/>
                <a:cs typeface="Arial"/>
                <a:sym typeface="Arial"/>
              </a:rPr>
              <a:t>Gaining assent from others through case-making.</a:t>
            </a:r>
            <a:endParaRPr b="0" i="0" sz="2800" u="none" cap="none" strike="noStrike">
              <a:solidFill>
                <a:schemeClr val="dk1"/>
              </a:solidFill>
              <a:latin typeface="Verdana"/>
              <a:ea typeface="Verdana"/>
              <a:cs typeface="Verdana"/>
              <a:sym typeface="Verdana"/>
            </a:endParaRPr>
          </a:p>
          <a:p>
            <a:pPr indent="-285750" lvl="1" marL="742950" marR="0" rtl="0" algn="l">
              <a:spcBef>
                <a:spcPts val="0"/>
              </a:spcBef>
              <a:spcAft>
                <a:spcPts val="0"/>
              </a:spcAft>
              <a:buClr>
                <a:schemeClr val="dk2"/>
              </a:buClr>
              <a:buSzPts val="1250"/>
              <a:buFont typeface="Arial"/>
              <a:buChar char="●"/>
            </a:pPr>
            <a:r>
              <a:rPr b="0" i="0" lang="en-US" sz="2800" u="none" cap="none" strike="noStrike">
                <a:solidFill>
                  <a:schemeClr val="dk1"/>
                </a:solidFill>
                <a:latin typeface="Arial"/>
                <a:ea typeface="Arial"/>
                <a:cs typeface="Arial"/>
                <a:sym typeface="Arial"/>
              </a:rPr>
              <a:t>While some inquiry may be never-ending, the goal of most inquiry is to reach a conclusion, a conviction.   We seek an earned opinion, achieved through careful thought, research, and discussion.   And then we usually want others to share this conviction, to secure the assent of an audience by means of reason rather than by force.</a:t>
            </a:r>
            <a:endParaRPr b="0" i="0" sz="2400" u="none" cap="none" strike="noStrike">
              <a:solidFill>
                <a:schemeClr val="dk1"/>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9"/>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200" u="none" cap="none" strike="noStrike">
                <a:solidFill>
                  <a:schemeClr val="dk2"/>
                </a:solidFill>
                <a:latin typeface="Arial"/>
                <a:ea typeface="Arial"/>
                <a:cs typeface="Arial"/>
                <a:sym typeface="Arial"/>
              </a:rPr>
              <a:t>~ Arguing to Convince</a:t>
            </a:r>
            <a:endParaRPr b="1" i="1" sz="3200" u="none" cap="none" strike="noStrike">
              <a:solidFill>
                <a:schemeClr val="dk2"/>
              </a:solidFill>
              <a:latin typeface="Arial"/>
              <a:ea typeface="Arial"/>
              <a:cs typeface="Arial"/>
              <a:sym typeface="Arial"/>
            </a:endParaRPr>
          </a:p>
        </p:txBody>
      </p:sp>
      <p:sp>
        <p:nvSpPr>
          <p:cNvPr id="134" name="Google Shape;134;p19"/>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56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Arguing to inquire centers on asking questions: we want to expose and examine what we think.</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Arguing to convince requires us to make a case, to get others to agree with what we think. While inquiry is a cooperative use of argument, convincing is competitive.   We put our case against the case of others in an effort to win the assent of readers.</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250"/>
              <a:buFont typeface="Arial"/>
              <a:buChar char="●"/>
            </a:pPr>
            <a:r>
              <a:rPr b="0" i="0" lang="en-US" sz="2800" u="none" cap="none" strike="noStrike">
                <a:solidFill>
                  <a:schemeClr val="dk1"/>
                </a:solidFill>
                <a:latin typeface="Arial"/>
                <a:ea typeface="Arial"/>
                <a:cs typeface="Arial"/>
                <a:sym typeface="Arial"/>
              </a:rPr>
              <a:t>Examples: a lawyer’s brief; newspaper editorials; case studies; most academic writing </a:t>
            </a:r>
            <a:endParaRPr b="0" i="0" sz="2800" u="none" cap="none" strike="noStrike">
              <a:solidFill>
                <a:schemeClr val="dk1"/>
              </a:solidFill>
              <a:latin typeface="Verdana"/>
              <a:ea typeface="Verdana"/>
              <a:cs typeface="Verdana"/>
              <a:sym typeface="Verdana"/>
            </a:endParaRPr>
          </a:p>
          <a:p>
            <a:pPr indent="-292100" lvl="0" marL="342900" marR="0" rtl="0" algn="l">
              <a:spcBef>
                <a:spcPts val="360"/>
              </a:spcBef>
              <a:spcAft>
                <a:spcPts val="0"/>
              </a:spcAft>
              <a:buClr>
                <a:schemeClr val="lt2"/>
              </a:buClr>
              <a:buSzPts val="800"/>
              <a:buFont typeface="Verdana"/>
              <a:buNone/>
            </a:pPr>
            <a:r>
              <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20"/>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200" u="none" cap="none" strike="noStrike">
                <a:solidFill>
                  <a:schemeClr val="dk2"/>
                </a:solidFill>
                <a:latin typeface="Arial"/>
                <a:ea typeface="Arial"/>
                <a:cs typeface="Arial"/>
                <a:sym typeface="Arial"/>
              </a:rPr>
              <a:t>~Arguing to Persuade</a:t>
            </a:r>
            <a:endParaRPr b="1" i="1" sz="3200" u="none" cap="none" strike="noStrike">
              <a:solidFill>
                <a:schemeClr val="dk2"/>
              </a:solidFill>
              <a:latin typeface="Arial"/>
              <a:ea typeface="Arial"/>
              <a:cs typeface="Arial"/>
              <a:sym typeface="Arial"/>
            </a:endParaRPr>
          </a:p>
        </p:txBody>
      </p:sp>
      <p:sp>
        <p:nvSpPr>
          <p:cNvPr id="140" name="Google Shape;140;p20"/>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560"/>
              </a:spcBef>
              <a:spcAft>
                <a:spcPts val="0"/>
              </a:spcAft>
              <a:buClr>
                <a:schemeClr val="lt2"/>
              </a:buClr>
              <a:buSzPts val="1250"/>
              <a:buFont typeface="Arial"/>
              <a:buChar char="●"/>
            </a:pPr>
            <a:r>
              <a:rPr b="1" i="0" lang="en-US" sz="2800" u="none" cap="none" strike="noStrike">
                <a:solidFill>
                  <a:schemeClr val="dk1"/>
                </a:solidFill>
                <a:latin typeface="Arial"/>
                <a:ea typeface="Arial"/>
                <a:cs typeface="Arial"/>
                <a:sym typeface="Arial"/>
              </a:rPr>
              <a:t>Arguing to Persuade</a:t>
            </a:r>
            <a:r>
              <a:rPr b="0" i="0" lang="en-US" sz="2800" u="none" cap="none" strike="noStrike">
                <a:solidFill>
                  <a:schemeClr val="dk1"/>
                </a:solidFill>
                <a:latin typeface="Arial"/>
                <a:ea typeface="Arial"/>
                <a:cs typeface="Arial"/>
                <a:sym typeface="Arial"/>
              </a:rPr>
              <a:t>: </a:t>
            </a:r>
            <a:r>
              <a:rPr b="0" i="1" lang="en-US" sz="2800" u="none" cap="none" strike="noStrike">
                <a:solidFill>
                  <a:schemeClr val="dk1"/>
                </a:solidFill>
                <a:latin typeface="Arial"/>
                <a:ea typeface="Arial"/>
                <a:cs typeface="Arial"/>
                <a:sym typeface="Arial"/>
              </a:rPr>
              <a:t>Moving others to action through rational, emotional, personal, and stylistic appeals.</a:t>
            </a:r>
            <a:endParaRPr b="0" i="0" sz="2800" u="none" cap="none" strike="noStrike">
              <a:solidFill>
                <a:schemeClr val="dk1"/>
              </a:solidFill>
              <a:latin typeface="Verdana"/>
              <a:ea typeface="Verdana"/>
              <a:cs typeface="Verdana"/>
              <a:sym typeface="Verdana"/>
            </a:endParaRPr>
          </a:p>
          <a:p>
            <a:pPr indent="-285750" lvl="1" marL="742950" marR="0" rtl="0" algn="l">
              <a:spcBef>
                <a:spcPts val="0"/>
              </a:spcBef>
              <a:spcAft>
                <a:spcPts val="0"/>
              </a:spcAft>
              <a:buClr>
                <a:schemeClr val="dk2"/>
              </a:buClr>
              <a:buSzPts val="1100"/>
              <a:buFont typeface="Arial"/>
              <a:buChar char="●"/>
            </a:pPr>
            <a:r>
              <a:rPr b="0" i="0" lang="en-US" sz="2400" u="none" cap="none" strike="noStrike">
                <a:solidFill>
                  <a:schemeClr val="dk1"/>
                </a:solidFill>
                <a:latin typeface="Arial"/>
                <a:ea typeface="Arial"/>
                <a:cs typeface="Arial"/>
                <a:sym typeface="Arial"/>
              </a:rPr>
              <a:t>While arguing to convince seeks to earn the assent of readers or listeners, arguing to persuade attempts to influence their behavior, to move them to act upon the conviction. Persuasion aims to close the gap between assent and action.  To convince focuses on the logic of an argument; to persuade will often rely on the personal appeal of the writer (what Aristotle called ethos) and involve an appeal to an audience’s emotions (pathos).   In addition to these personal and emotional appeals, persuasion exploits the resources of language more fully than convincing does.</a:t>
            </a:r>
            <a:endParaRPr b="0" i="0" sz="2400" u="none" cap="none" strike="noStrike">
              <a:solidFill>
                <a:schemeClr val="dk1"/>
              </a:solidFill>
              <a:latin typeface="Verdana"/>
              <a:ea typeface="Verdana"/>
              <a:cs typeface="Verdana"/>
              <a:sym typeface="Verdana"/>
            </a:endParaRPr>
          </a:p>
          <a:p>
            <a:pPr indent="-292100" lvl="0" marL="342900" marR="0" rtl="0" algn="l">
              <a:lnSpc>
                <a:spcPct val="90000"/>
              </a:lnSpc>
              <a:spcBef>
                <a:spcPts val="360"/>
              </a:spcBef>
              <a:spcAft>
                <a:spcPts val="0"/>
              </a:spcAft>
              <a:buClr>
                <a:schemeClr val="lt2"/>
              </a:buClr>
              <a:buSzPts val="800"/>
              <a:buFont typeface="Verdana"/>
              <a:buNone/>
            </a:pPr>
            <a:r>
              <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200" u="none" cap="none" strike="noStrike">
                <a:solidFill>
                  <a:schemeClr val="dk2"/>
                </a:solidFill>
                <a:latin typeface="Arial"/>
                <a:ea typeface="Arial"/>
                <a:cs typeface="Arial"/>
                <a:sym typeface="Arial"/>
              </a:rPr>
              <a:t>~ Arguing to Persuade </a:t>
            </a:r>
            <a:endParaRPr b="1" i="1" sz="3200" u="none" cap="none" strike="noStrike">
              <a:solidFill>
                <a:schemeClr val="dk2"/>
              </a:solidFill>
              <a:latin typeface="Arial"/>
              <a:ea typeface="Arial"/>
              <a:cs typeface="Arial"/>
              <a:sym typeface="Arial"/>
            </a:endParaRPr>
          </a:p>
        </p:txBody>
      </p:sp>
      <p:sp>
        <p:nvSpPr>
          <p:cNvPr id="146" name="Google Shape;146;p21"/>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400"/>
              </a:spcBef>
              <a:spcAft>
                <a:spcPts val="0"/>
              </a:spcAft>
              <a:buClr>
                <a:schemeClr val="lt2"/>
              </a:buClr>
              <a:buSzPts val="900"/>
              <a:buFont typeface="Arial"/>
              <a:buChar char="●"/>
            </a:pPr>
            <a:r>
              <a:rPr b="0" i="0" lang="en-US" sz="2000" u="none" cap="none" strike="noStrike">
                <a:solidFill>
                  <a:schemeClr val="dk1"/>
                </a:solidFill>
                <a:latin typeface="Arial"/>
                <a:ea typeface="Arial"/>
                <a:cs typeface="Arial"/>
                <a:sym typeface="Arial"/>
              </a:rPr>
              <a:t>In general, the more academic the audience or the more purely intellectual the issue, the more likely that the writing task involves an argument to convince rather than to persuade.  In most philosophy or science assignments, for example, the writer would usually focus on conviction rather than persuasion, confining the argument primarily to thesis, reasons, and evidence. But when you are working with public issues, with matters of policy or questions of right and wrong, persuasion’s fuller range of appeal is usually appropriate.</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900"/>
              <a:buFont typeface="Arial"/>
              <a:buChar char="●"/>
            </a:pPr>
            <a:r>
              <a:rPr b="0" i="0" lang="en-US" sz="2000" u="none" cap="none" strike="noStrike">
                <a:solidFill>
                  <a:schemeClr val="dk1"/>
                </a:solidFill>
                <a:latin typeface="Arial"/>
                <a:ea typeface="Arial"/>
                <a:cs typeface="Arial"/>
                <a:sym typeface="Arial"/>
              </a:rPr>
              <a:t>Persuasion begins with difference and, when it works, ends with identity.   We expect that before reading our argument, readers will differ from us in beliefs, attitudes, and/or desires.   A successful persuasive argument brings readers and writer together, creating a sense of connection between parties.</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900"/>
              <a:buFont typeface="Arial"/>
              <a:buChar char="●"/>
            </a:pPr>
            <a:r>
              <a:rPr b="0" i="0" lang="en-US" sz="2000" u="none" cap="none" strike="noStrike">
                <a:solidFill>
                  <a:schemeClr val="dk1"/>
                </a:solidFill>
                <a:latin typeface="Arial"/>
                <a:ea typeface="Arial"/>
                <a:cs typeface="Arial"/>
                <a:sym typeface="Arial"/>
              </a:rPr>
              <a:t>Examples: Political speeches, sermons, advertising</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2"/>
          <p:cNvSpPr txBox="1"/>
          <p:nvPr>
            <p:ph type="title"/>
          </p:nvPr>
        </p:nvSpPr>
        <p:spPr>
          <a:xfrm>
            <a:off x="457200" y="277813"/>
            <a:ext cx="8229600" cy="7889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r>
              <a:rPr b="1" i="1" lang="en-US" sz="3200" u="none" cap="none" strike="noStrike">
                <a:solidFill>
                  <a:schemeClr val="dk2"/>
                </a:solidFill>
                <a:latin typeface="Arial"/>
                <a:ea typeface="Arial"/>
                <a:cs typeface="Arial"/>
                <a:sym typeface="Arial"/>
              </a:rPr>
              <a:t>~ Arguing to Negotiate</a:t>
            </a:r>
            <a:endParaRPr b="1" i="1" sz="3200" u="none" cap="none" strike="noStrike">
              <a:solidFill>
                <a:schemeClr val="dk2"/>
              </a:solidFill>
              <a:latin typeface="Arial"/>
              <a:ea typeface="Arial"/>
              <a:cs typeface="Arial"/>
              <a:sym typeface="Arial"/>
            </a:endParaRPr>
          </a:p>
        </p:txBody>
      </p:sp>
      <p:sp>
        <p:nvSpPr>
          <p:cNvPr id="152" name="Google Shape;152;p22"/>
          <p:cNvSpPr txBox="1"/>
          <p:nvPr>
            <p:ph idx="1" type="body"/>
          </p:nvPr>
        </p:nvSpPr>
        <p:spPr>
          <a:xfrm>
            <a:off x="457200" y="1371600"/>
            <a:ext cx="8229600" cy="4759325"/>
          </a:xfrm>
          <a:prstGeom prst="rect">
            <a:avLst/>
          </a:prstGeom>
          <a:noFill/>
          <a:ln>
            <a:noFill/>
          </a:ln>
        </p:spPr>
        <p:txBody>
          <a:bodyPr anchorCtr="0" anchor="t" bIns="45700" lIns="91425" spcFirstLastPara="1" rIns="91425" wrap="square" tIns="45700">
            <a:noAutofit/>
          </a:bodyPr>
          <a:lstStyle/>
          <a:p>
            <a:pPr indent="-342900" lvl="0" marL="342900" marR="0" rtl="0" algn="l">
              <a:spcBef>
                <a:spcPts val="640"/>
              </a:spcBef>
              <a:spcAft>
                <a:spcPts val="0"/>
              </a:spcAft>
              <a:buClr>
                <a:schemeClr val="lt2"/>
              </a:buClr>
              <a:buSzPts val="1450"/>
              <a:buFont typeface="Arial"/>
              <a:buChar char="●"/>
            </a:pPr>
            <a:r>
              <a:rPr b="1" i="0" lang="en-US" sz="3200" u="none" cap="none" strike="noStrike">
                <a:solidFill>
                  <a:schemeClr val="dk1"/>
                </a:solidFill>
                <a:latin typeface="Arial"/>
                <a:ea typeface="Arial"/>
                <a:cs typeface="Arial"/>
                <a:sym typeface="Arial"/>
              </a:rPr>
              <a:t>Arguing to Negotiate</a:t>
            </a:r>
            <a:r>
              <a:rPr b="0" i="0" lang="en-US" sz="3200" u="none" cap="none" strike="noStrike">
                <a:solidFill>
                  <a:schemeClr val="dk1"/>
                </a:solidFill>
                <a:latin typeface="Arial"/>
                <a:ea typeface="Arial"/>
                <a:cs typeface="Arial"/>
                <a:sym typeface="Arial"/>
              </a:rPr>
              <a:t>: </a:t>
            </a:r>
            <a:r>
              <a:rPr b="0" i="1" lang="en-US" sz="3200" u="none" cap="none" strike="noStrike">
                <a:solidFill>
                  <a:schemeClr val="dk1"/>
                </a:solidFill>
                <a:latin typeface="Arial"/>
                <a:ea typeface="Arial"/>
                <a:cs typeface="Arial"/>
                <a:sym typeface="Arial"/>
              </a:rPr>
              <a:t>Exploring differences of opinion in the hope of reaching agreement and/or cooperation.</a:t>
            </a:r>
            <a:endParaRPr b="0" i="0" sz="2800" u="none" cap="none" strike="noStrike">
              <a:solidFill>
                <a:schemeClr val="dk1"/>
              </a:solidFill>
              <a:latin typeface="Verdana"/>
              <a:ea typeface="Verdana"/>
              <a:cs typeface="Verdana"/>
              <a:sym typeface="Verdana"/>
            </a:endParaRPr>
          </a:p>
          <a:p>
            <a:pPr indent="-342900" lvl="0" marL="342900" marR="0" rtl="0" algn="l">
              <a:spcBef>
                <a:spcPts val="0"/>
              </a:spcBef>
              <a:spcAft>
                <a:spcPts val="0"/>
              </a:spcAft>
              <a:buClr>
                <a:schemeClr val="lt2"/>
              </a:buClr>
              <a:buSzPts val="1450"/>
              <a:buFont typeface="Arial"/>
              <a:buChar char="●"/>
            </a:pPr>
            <a:r>
              <a:rPr b="0" i="0" lang="en-US" sz="3200" u="none" cap="none" strike="noStrike">
                <a:solidFill>
                  <a:schemeClr val="dk1"/>
                </a:solidFill>
                <a:latin typeface="Arial"/>
                <a:ea typeface="Arial"/>
                <a:cs typeface="Arial"/>
                <a:sym typeface="Arial"/>
              </a:rPr>
              <a:t>If efforts to convince and/or persuade the audience have failed, the participants must often turn to negotiation, resolving the conflict in order to maintain a satisfactory working relationship. </a:t>
            </a:r>
            <a:endParaRPr b="0" i="0" sz="2800" u="none" cap="none" strike="noStrike">
              <a:solidFill>
                <a:schemeClr val="dk1"/>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